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68580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5bc90395db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5bc90395db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bd2317057_1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bd2317057_1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4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8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9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9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9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9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2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4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7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7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7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8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8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9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4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9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0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0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1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1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1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1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52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2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2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2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2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52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6472080" cy="2322000"/>
          </a:xfrm>
          <a:custGeom>
            <a:rect b="b" l="l" r="r" t="t"/>
            <a:pathLst>
              <a:path extrusionOk="0" h="2322195" w="6472555">
                <a:moveTo>
                  <a:pt x="-12" y="0"/>
                </a:moveTo>
                <a:lnTo>
                  <a:pt x="6472186" y="0"/>
                </a:lnTo>
                <a:lnTo>
                  <a:pt x="6472186" y="2322004"/>
                </a:lnTo>
                <a:lnTo>
                  <a:pt x="-12" y="2322004"/>
                </a:lnTo>
                <a:lnTo>
                  <a:pt x="-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7" name="Google Shape;7;p1"/>
          <p:cNvSpPr/>
          <p:nvPr/>
        </p:nvSpPr>
        <p:spPr>
          <a:xfrm>
            <a:off x="399132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487" y="2322004"/>
                </a:moveTo>
                <a:lnTo>
                  <a:pt x="870737" y="2322004"/>
                </a:lnTo>
                <a:lnTo>
                  <a:pt x="829754" y="2320734"/>
                </a:lnTo>
                <a:lnTo>
                  <a:pt x="789254" y="2316988"/>
                </a:lnTo>
                <a:lnTo>
                  <a:pt x="749274" y="2310790"/>
                </a:lnTo>
                <a:lnTo>
                  <a:pt x="709879" y="2302230"/>
                </a:lnTo>
                <a:lnTo>
                  <a:pt x="671093" y="2291334"/>
                </a:lnTo>
                <a:lnTo>
                  <a:pt x="632955" y="2278176"/>
                </a:lnTo>
                <a:lnTo>
                  <a:pt x="595515" y="2262809"/>
                </a:lnTo>
                <a:lnTo>
                  <a:pt x="558825" y="2245283"/>
                </a:lnTo>
                <a:lnTo>
                  <a:pt x="522909" y="2225662"/>
                </a:lnTo>
                <a:lnTo>
                  <a:pt x="487807" y="2203996"/>
                </a:lnTo>
                <a:lnTo>
                  <a:pt x="453580" y="2180336"/>
                </a:lnTo>
                <a:lnTo>
                  <a:pt x="420255" y="2154745"/>
                </a:lnTo>
                <a:lnTo>
                  <a:pt x="387883" y="2127275"/>
                </a:lnTo>
                <a:lnTo>
                  <a:pt x="356488" y="2097989"/>
                </a:lnTo>
                <a:lnTo>
                  <a:pt x="326136" y="2066937"/>
                </a:lnTo>
                <a:lnTo>
                  <a:pt x="296849" y="2034171"/>
                </a:lnTo>
                <a:lnTo>
                  <a:pt x="268681" y="1999767"/>
                </a:lnTo>
                <a:lnTo>
                  <a:pt x="241668" y="1963750"/>
                </a:lnTo>
                <a:lnTo>
                  <a:pt x="215861" y="1926196"/>
                </a:lnTo>
                <a:lnTo>
                  <a:pt x="191287" y="1887143"/>
                </a:lnTo>
                <a:lnTo>
                  <a:pt x="167995" y="1846668"/>
                </a:lnTo>
                <a:lnTo>
                  <a:pt x="146037" y="1804822"/>
                </a:lnTo>
                <a:lnTo>
                  <a:pt x="125437" y="1761655"/>
                </a:lnTo>
                <a:lnTo>
                  <a:pt x="106235" y="1717217"/>
                </a:lnTo>
                <a:lnTo>
                  <a:pt x="88493" y="1671574"/>
                </a:lnTo>
                <a:lnTo>
                  <a:pt x="72250" y="1624787"/>
                </a:lnTo>
                <a:lnTo>
                  <a:pt x="57531" y="1576895"/>
                </a:lnTo>
                <a:lnTo>
                  <a:pt x="44386" y="1527962"/>
                </a:lnTo>
                <a:lnTo>
                  <a:pt x="32854" y="1478051"/>
                </a:lnTo>
                <a:lnTo>
                  <a:pt x="22987" y="1427200"/>
                </a:lnTo>
                <a:lnTo>
                  <a:pt x="14820" y="1375486"/>
                </a:lnTo>
                <a:lnTo>
                  <a:pt x="8394" y="1322959"/>
                </a:lnTo>
                <a:lnTo>
                  <a:pt x="3759" y="1269657"/>
                </a:lnTo>
                <a:lnTo>
                  <a:pt x="939" y="1215656"/>
                </a:lnTo>
                <a:lnTo>
                  <a:pt x="0" y="1160995"/>
                </a:lnTo>
                <a:lnTo>
                  <a:pt x="939" y="1106347"/>
                </a:lnTo>
                <a:lnTo>
                  <a:pt x="3759" y="1052347"/>
                </a:lnTo>
                <a:lnTo>
                  <a:pt x="8394" y="999045"/>
                </a:lnTo>
                <a:lnTo>
                  <a:pt x="14820" y="946505"/>
                </a:lnTo>
                <a:lnTo>
                  <a:pt x="22987" y="894791"/>
                </a:lnTo>
                <a:lnTo>
                  <a:pt x="32854" y="843953"/>
                </a:lnTo>
                <a:lnTo>
                  <a:pt x="44386" y="794029"/>
                </a:lnTo>
                <a:lnTo>
                  <a:pt x="57531" y="745109"/>
                </a:lnTo>
                <a:lnTo>
                  <a:pt x="72250" y="697217"/>
                </a:lnTo>
                <a:lnTo>
                  <a:pt x="88493" y="650417"/>
                </a:lnTo>
                <a:lnTo>
                  <a:pt x="106235" y="604774"/>
                </a:lnTo>
                <a:lnTo>
                  <a:pt x="125437" y="560349"/>
                </a:lnTo>
                <a:lnTo>
                  <a:pt x="146037" y="517182"/>
                </a:lnTo>
                <a:lnTo>
                  <a:pt x="167995" y="475322"/>
                </a:lnTo>
                <a:lnTo>
                  <a:pt x="191287" y="434848"/>
                </a:lnTo>
                <a:lnTo>
                  <a:pt x="215861" y="395808"/>
                </a:lnTo>
                <a:lnTo>
                  <a:pt x="241668" y="358254"/>
                </a:lnTo>
                <a:lnTo>
                  <a:pt x="268681" y="322237"/>
                </a:lnTo>
                <a:lnTo>
                  <a:pt x="296849" y="287820"/>
                </a:lnTo>
                <a:lnTo>
                  <a:pt x="326136" y="255054"/>
                </a:lnTo>
                <a:lnTo>
                  <a:pt x="356488" y="224002"/>
                </a:lnTo>
                <a:lnTo>
                  <a:pt x="387883" y="194716"/>
                </a:lnTo>
                <a:lnTo>
                  <a:pt x="420255" y="167246"/>
                </a:lnTo>
                <a:lnTo>
                  <a:pt x="453580" y="141655"/>
                </a:lnTo>
                <a:lnTo>
                  <a:pt x="487807" y="118008"/>
                </a:lnTo>
                <a:lnTo>
                  <a:pt x="522909" y="96342"/>
                </a:lnTo>
                <a:lnTo>
                  <a:pt x="558825" y="76708"/>
                </a:lnTo>
                <a:lnTo>
                  <a:pt x="595515" y="59182"/>
                </a:lnTo>
                <a:lnTo>
                  <a:pt x="632955" y="43815"/>
                </a:lnTo>
                <a:lnTo>
                  <a:pt x="671093" y="30657"/>
                </a:lnTo>
                <a:lnTo>
                  <a:pt x="709879" y="19773"/>
                </a:lnTo>
                <a:lnTo>
                  <a:pt x="749274" y="11201"/>
                </a:lnTo>
                <a:lnTo>
                  <a:pt x="789254" y="5016"/>
                </a:lnTo>
                <a:lnTo>
                  <a:pt x="829754" y="1257"/>
                </a:lnTo>
                <a:lnTo>
                  <a:pt x="870737" y="0"/>
                </a:lnTo>
                <a:lnTo>
                  <a:pt x="1741487" y="0"/>
                </a:lnTo>
                <a:lnTo>
                  <a:pt x="1741487" y="2322004"/>
                </a:lnTo>
                <a:close/>
              </a:path>
            </a:pathLst>
          </a:custGeom>
          <a:solidFill>
            <a:srgbClr val="434343">
              <a:alpha val="45882"/>
            </a:srgbClr>
          </a:solidFill>
          <a:ln>
            <a:noFill/>
          </a:ln>
        </p:spPr>
      </p:sp>
      <p:sp>
        <p:nvSpPr>
          <p:cNvPr id="8" name="Google Shape;8;p1"/>
          <p:cNvSpPr/>
          <p:nvPr/>
        </p:nvSpPr>
        <p:spPr>
          <a:xfrm>
            <a:off x="443556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500" y="2322004"/>
                </a:moveTo>
                <a:lnTo>
                  <a:pt x="870750" y="2322004"/>
                </a:lnTo>
                <a:lnTo>
                  <a:pt x="829767" y="2320734"/>
                </a:lnTo>
                <a:lnTo>
                  <a:pt x="789254" y="2316988"/>
                </a:lnTo>
                <a:lnTo>
                  <a:pt x="749287" y="2310790"/>
                </a:lnTo>
                <a:lnTo>
                  <a:pt x="709879" y="2302230"/>
                </a:lnTo>
                <a:lnTo>
                  <a:pt x="671093" y="2291334"/>
                </a:lnTo>
                <a:lnTo>
                  <a:pt x="632967" y="2278176"/>
                </a:lnTo>
                <a:lnTo>
                  <a:pt x="595528" y="2262809"/>
                </a:lnTo>
                <a:lnTo>
                  <a:pt x="558825" y="2245283"/>
                </a:lnTo>
                <a:lnTo>
                  <a:pt x="522909" y="2225662"/>
                </a:lnTo>
                <a:lnTo>
                  <a:pt x="487819" y="2203996"/>
                </a:lnTo>
                <a:lnTo>
                  <a:pt x="453580" y="2180336"/>
                </a:lnTo>
                <a:lnTo>
                  <a:pt x="420255" y="2154745"/>
                </a:lnTo>
                <a:lnTo>
                  <a:pt x="387883" y="2127275"/>
                </a:lnTo>
                <a:lnTo>
                  <a:pt x="356501" y="2097989"/>
                </a:lnTo>
                <a:lnTo>
                  <a:pt x="326135" y="2066937"/>
                </a:lnTo>
                <a:lnTo>
                  <a:pt x="296862" y="2034171"/>
                </a:lnTo>
                <a:lnTo>
                  <a:pt x="268693" y="1999767"/>
                </a:lnTo>
                <a:lnTo>
                  <a:pt x="241680" y="1963750"/>
                </a:lnTo>
                <a:lnTo>
                  <a:pt x="215861" y="1926196"/>
                </a:lnTo>
                <a:lnTo>
                  <a:pt x="191300" y="1887143"/>
                </a:lnTo>
                <a:lnTo>
                  <a:pt x="168008" y="1846668"/>
                </a:lnTo>
                <a:lnTo>
                  <a:pt x="146037" y="1804822"/>
                </a:lnTo>
                <a:lnTo>
                  <a:pt x="125437" y="1761655"/>
                </a:lnTo>
                <a:lnTo>
                  <a:pt x="106248" y="1717217"/>
                </a:lnTo>
                <a:lnTo>
                  <a:pt x="88506" y="1671574"/>
                </a:lnTo>
                <a:lnTo>
                  <a:pt x="72250" y="1624787"/>
                </a:lnTo>
                <a:lnTo>
                  <a:pt x="57530" y="1576895"/>
                </a:lnTo>
                <a:lnTo>
                  <a:pt x="44386" y="1527962"/>
                </a:lnTo>
                <a:lnTo>
                  <a:pt x="32867" y="1478051"/>
                </a:lnTo>
                <a:lnTo>
                  <a:pt x="22999" y="1427200"/>
                </a:lnTo>
                <a:lnTo>
                  <a:pt x="14833" y="1375486"/>
                </a:lnTo>
                <a:lnTo>
                  <a:pt x="8407" y="1322959"/>
                </a:lnTo>
                <a:lnTo>
                  <a:pt x="3759" y="1269657"/>
                </a:lnTo>
                <a:lnTo>
                  <a:pt x="952" y="1215656"/>
                </a:lnTo>
                <a:lnTo>
                  <a:pt x="0" y="1160995"/>
                </a:lnTo>
                <a:lnTo>
                  <a:pt x="952" y="1106347"/>
                </a:lnTo>
                <a:lnTo>
                  <a:pt x="3759" y="1052347"/>
                </a:lnTo>
                <a:lnTo>
                  <a:pt x="8407" y="999045"/>
                </a:lnTo>
                <a:lnTo>
                  <a:pt x="14833" y="946505"/>
                </a:lnTo>
                <a:lnTo>
                  <a:pt x="22999" y="894791"/>
                </a:lnTo>
                <a:lnTo>
                  <a:pt x="32867" y="843953"/>
                </a:lnTo>
                <a:lnTo>
                  <a:pt x="44386" y="794029"/>
                </a:lnTo>
                <a:lnTo>
                  <a:pt x="57530" y="745109"/>
                </a:lnTo>
                <a:lnTo>
                  <a:pt x="72250" y="697217"/>
                </a:lnTo>
                <a:lnTo>
                  <a:pt x="88506" y="650417"/>
                </a:lnTo>
                <a:lnTo>
                  <a:pt x="106248" y="604774"/>
                </a:lnTo>
                <a:lnTo>
                  <a:pt x="125437" y="560349"/>
                </a:lnTo>
                <a:lnTo>
                  <a:pt x="146037" y="517182"/>
                </a:lnTo>
                <a:lnTo>
                  <a:pt x="168008" y="475322"/>
                </a:lnTo>
                <a:lnTo>
                  <a:pt x="191300" y="434848"/>
                </a:lnTo>
                <a:lnTo>
                  <a:pt x="215861" y="395808"/>
                </a:lnTo>
                <a:lnTo>
                  <a:pt x="241680" y="358254"/>
                </a:lnTo>
                <a:lnTo>
                  <a:pt x="268693" y="322237"/>
                </a:lnTo>
                <a:lnTo>
                  <a:pt x="296862" y="287820"/>
                </a:lnTo>
                <a:lnTo>
                  <a:pt x="326135" y="255054"/>
                </a:lnTo>
                <a:lnTo>
                  <a:pt x="356501" y="224002"/>
                </a:lnTo>
                <a:lnTo>
                  <a:pt x="387883" y="194716"/>
                </a:lnTo>
                <a:lnTo>
                  <a:pt x="420255" y="167246"/>
                </a:lnTo>
                <a:lnTo>
                  <a:pt x="453580" y="141655"/>
                </a:lnTo>
                <a:lnTo>
                  <a:pt x="487819" y="118008"/>
                </a:lnTo>
                <a:lnTo>
                  <a:pt x="522909" y="96342"/>
                </a:lnTo>
                <a:lnTo>
                  <a:pt x="558825" y="76708"/>
                </a:lnTo>
                <a:lnTo>
                  <a:pt x="595528" y="59182"/>
                </a:lnTo>
                <a:lnTo>
                  <a:pt x="632967" y="43815"/>
                </a:lnTo>
                <a:lnTo>
                  <a:pt x="671093" y="30657"/>
                </a:lnTo>
                <a:lnTo>
                  <a:pt x="709879" y="19773"/>
                </a:lnTo>
                <a:lnTo>
                  <a:pt x="749287" y="11201"/>
                </a:lnTo>
                <a:lnTo>
                  <a:pt x="789254" y="5016"/>
                </a:lnTo>
                <a:lnTo>
                  <a:pt x="829767" y="1257"/>
                </a:lnTo>
                <a:lnTo>
                  <a:pt x="870750" y="0"/>
                </a:lnTo>
                <a:lnTo>
                  <a:pt x="1741500" y="0"/>
                </a:lnTo>
                <a:lnTo>
                  <a:pt x="1741500" y="2322004"/>
                </a:lnTo>
                <a:close/>
              </a:path>
            </a:pathLst>
          </a:custGeom>
          <a:solidFill>
            <a:srgbClr val="666666">
              <a:alpha val="27843"/>
            </a:srgbClr>
          </a:solidFill>
          <a:ln>
            <a:noFill/>
          </a:ln>
        </p:spPr>
      </p:sp>
      <p:sp>
        <p:nvSpPr>
          <p:cNvPr id="9" name="Google Shape;9;p1"/>
          <p:cNvSpPr/>
          <p:nvPr/>
        </p:nvSpPr>
        <p:spPr>
          <a:xfrm>
            <a:off x="486360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500" y="2322004"/>
                </a:moveTo>
                <a:lnTo>
                  <a:pt x="870750" y="2322004"/>
                </a:lnTo>
                <a:lnTo>
                  <a:pt x="829767" y="2320734"/>
                </a:lnTo>
                <a:lnTo>
                  <a:pt x="789266" y="2316988"/>
                </a:lnTo>
                <a:lnTo>
                  <a:pt x="749287" y="2310790"/>
                </a:lnTo>
                <a:lnTo>
                  <a:pt x="709891" y="2302230"/>
                </a:lnTo>
                <a:lnTo>
                  <a:pt x="671106" y="2291334"/>
                </a:lnTo>
                <a:lnTo>
                  <a:pt x="632967" y="2278176"/>
                </a:lnTo>
                <a:lnTo>
                  <a:pt x="595528" y="2262809"/>
                </a:lnTo>
                <a:lnTo>
                  <a:pt x="558838" y="2245283"/>
                </a:lnTo>
                <a:lnTo>
                  <a:pt x="522922" y="2225662"/>
                </a:lnTo>
                <a:lnTo>
                  <a:pt x="487819" y="2203996"/>
                </a:lnTo>
                <a:lnTo>
                  <a:pt x="453593" y="2180336"/>
                </a:lnTo>
                <a:lnTo>
                  <a:pt x="420268" y="2154745"/>
                </a:lnTo>
                <a:lnTo>
                  <a:pt x="387883" y="2127275"/>
                </a:lnTo>
                <a:lnTo>
                  <a:pt x="356501" y="2097989"/>
                </a:lnTo>
                <a:lnTo>
                  <a:pt x="326148" y="2066937"/>
                </a:lnTo>
                <a:lnTo>
                  <a:pt x="296862" y="2034171"/>
                </a:lnTo>
                <a:lnTo>
                  <a:pt x="268693" y="1999767"/>
                </a:lnTo>
                <a:lnTo>
                  <a:pt x="241680" y="1963750"/>
                </a:lnTo>
                <a:lnTo>
                  <a:pt x="215874" y="1926196"/>
                </a:lnTo>
                <a:lnTo>
                  <a:pt x="191300" y="1887143"/>
                </a:lnTo>
                <a:lnTo>
                  <a:pt x="168008" y="1846668"/>
                </a:lnTo>
                <a:lnTo>
                  <a:pt x="146050" y="1804822"/>
                </a:lnTo>
                <a:lnTo>
                  <a:pt x="125437" y="1761655"/>
                </a:lnTo>
                <a:lnTo>
                  <a:pt x="106248" y="1717217"/>
                </a:lnTo>
                <a:lnTo>
                  <a:pt x="88506" y="1671574"/>
                </a:lnTo>
                <a:lnTo>
                  <a:pt x="72262" y="1624787"/>
                </a:lnTo>
                <a:lnTo>
                  <a:pt x="57543" y="1576895"/>
                </a:lnTo>
                <a:lnTo>
                  <a:pt x="44399" y="1527962"/>
                </a:lnTo>
                <a:lnTo>
                  <a:pt x="32867" y="1478051"/>
                </a:lnTo>
                <a:lnTo>
                  <a:pt x="22999" y="1427200"/>
                </a:lnTo>
                <a:lnTo>
                  <a:pt x="14833" y="1375486"/>
                </a:lnTo>
                <a:lnTo>
                  <a:pt x="8407" y="1322959"/>
                </a:lnTo>
                <a:lnTo>
                  <a:pt x="3771" y="1269657"/>
                </a:lnTo>
                <a:lnTo>
                  <a:pt x="952" y="1215656"/>
                </a:lnTo>
                <a:lnTo>
                  <a:pt x="0" y="1160995"/>
                </a:lnTo>
                <a:lnTo>
                  <a:pt x="952" y="1106347"/>
                </a:lnTo>
                <a:lnTo>
                  <a:pt x="3771" y="1052347"/>
                </a:lnTo>
                <a:lnTo>
                  <a:pt x="8407" y="999045"/>
                </a:lnTo>
                <a:lnTo>
                  <a:pt x="14833" y="946505"/>
                </a:lnTo>
                <a:lnTo>
                  <a:pt x="22999" y="894791"/>
                </a:lnTo>
                <a:lnTo>
                  <a:pt x="32867" y="843953"/>
                </a:lnTo>
                <a:lnTo>
                  <a:pt x="44399" y="794029"/>
                </a:lnTo>
                <a:lnTo>
                  <a:pt x="57543" y="745109"/>
                </a:lnTo>
                <a:lnTo>
                  <a:pt x="72262" y="697217"/>
                </a:lnTo>
                <a:lnTo>
                  <a:pt x="88506" y="650417"/>
                </a:lnTo>
                <a:lnTo>
                  <a:pt x="106248" y="604774"/>
                </a:lnTo>
                <a:lnTo>
                  <a:pt x="125437" y="560349"/>
                </a:lnTo>
                <a:lnTo>
                  <a:pt x="146050" y="517182"/>
                </a:lnTo>
                <a:lnTo>
                  <a:pt x="168008" y="475322"/>
                </a:lnTo>
                <a:lnTo>
                  <a:pt x="191300" y="434848"/>
                </a:lnTo>
                <a:lnTo>
                  <a:pt x="215874" y="395808"/>
                </a:lnTo>
                <a:lnTo>
                  <a:pt x="241680" y="358254"/>
                </a:lnTo>
                <a:lnTo>
                  <a:pt x="268693" y="322237"/>
                </a:lnTo>
                <a:lnTo>
                  <a:pt x="296862" y="287820"/>
                </a:lnTo>
                <a:lnTo>
                  <a:pt x="326148" y="255054"/>
                </a:lnTo>
                <a:lnTo>
                  <a:pt x="356501" y="224002"/>
                </a:lnTo>
                <a:lnTo>
                  <a:pt x="387883" y="194716"/>
                </a:lnTo>
                <a:lnTo>
                  <a:pt x="420268" y="167246"/>
                </a:lnTo>
                <a:lnTo>
                  <a:pt x="453593" y="141655"/>
                </a:lnTo>
                <a:lnTo>
                  <a:pt x="487819" y="118008"/>
                </a:lnTo>
                <a:lnTo>
                  <a:pt x="522922" y="96342"/>
                </a:lnTo>
                <a:lnTo>
                  <a:pt x="558838" y="76708"/>
                </a:lnTo>
                <a:lnTo>
                  <a:pt x="595528" y="59182"/>
                </a:lnTo>
                <a:lnTo>
                  <a:pt x="632967" y="43815"/>
                </a:lnTo>
                <a:lnTo>
                  <a:pt x="671106" y="30657"/>
                </a:lnTo>
                <a:lnTo>
                  <a:pt x="709891" y="19773"/>
                </a:lnTo>
                <a:lnTo>
                  <a:pt x="749287" y="11201"/>
                </a:lnTo>
                <a:lnTo>
                  <a:pt x="789266" y="5016"/>
                </a:lnTo>
                <a:lnTo>
                  <a:pt x="829767" y="1257"/>
                </a:lnTo>
                <a:lnTo>
                  <a:pt x="870750" y="0"/>
                </a:lnTo>
                <a:lnTo>
                  <a:pt x="1741500" y="0"/>
                </a:lnTo>
                <a:lnTo>
                  <a:pt x="1741500" y="2322004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0" name="Google Shape;10;p1"/>
          <p:cNvSpPr/>
          <p:nvPr/>
        </p:nvSpPr>
        <p:spPr>
          <a:xfrm>
            <a:off x="6551640" y="0"/>
            <a:ext cx="2592360" cy="2322000"/>
          </a:xfrm>
          <a:custGeom>
            <a:rect b="b" l="l" r="r" t="t"/>
            <a:pathLst>
              <a:path extrusionOk="0" h="2322195" w="2592704">
                <a:moveTo>
                  <a:pt x="0" y="0"/>
                </a:moveTo>
                <a:lnTo>
                  <a:pt x="2592298" y="0"/>
                </a:lnTo>
                <a:lnTo>
                  <a:pt x="2592298" y="2322004"/>
                </a:lnTo>
                <a:lnTo>
                  <a:pt x="0" y="2322004"/>
                </a:lnTo>
                <a:lnTo>
                  <a:pt x="0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1" name="Google Shape;11;p1"/>
          <p:cNvSpPr/>
          <p:nvPr/>
        </p:nvSpPr>
        <p:spPr>
          <a:xfrm>
            <a:off x="0" y="5981760"/>
            <a:ext cx="996120" cy="76428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8212680" y="5924160"/>
            <a:ext cx="930600" cy="93348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265320" y="1676880"/>
            <a:ext cx="8613360" cy="146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08960" y="6378120"/>
            <a:ext cx="29257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457200" y="6378120"/>
            <a:ext cx="21027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583680" y="6378120"/>
            <a:ext cx="21027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6472080" cy="2322000"/>
          </a:xfrm>
          <a:custGeom>
            <a:rect b="b" l="l" r="r" t="t"/>
            <a:pathLst>
              <a:path extrusionOk="0" h="2322195" w="6472555">
                <a:moveTo>
                  <a:pt x="-12" y="0"/>
                </a:moveTo>
                <a:lnTo>
                  <a:pt x="6472186" y="0"/>
                </a:lnTo>
                <a:lnTo>
                  <a:pt x="6472186" y="2322004"/>
                </a:lnTo>
                <a:lnTo>
                  <a:pt x="-12" y="2322004"/>
                </a:lnTo>
                <a:lnTo>
                  <a:pt x="-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8" name="Google Shape;68;p14"/>
          <p:cNvSpPr/>
          <p:nvPr/>
        </p:nvSpPr>
        <p:spPr>
          <a:xfrm>
            <a:off x="399132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487" y="2322004"/>
                </a:moveTo>
                <a:lnTo>
                  <a:pt x="870737" y="2322004"/>
                </a:lnTo>
                <a:lnTo>
                  <a:pt x="829754" y="2320734"/>
                </a:lnTo>
                <a:lnTo>
                  <a:pt x="789254" y="2316988"/>
                </a:lnTo>
                <a:lnTo>
                  <a:pt x="749274" y="2310790"/>
                </a:lnTo>
                <a:lnTo>
                  <a:pt x="709879" y="2302230"/>
                </a:lnTo>
                <a:lnTo>
                  <a:pt x="671093" y="2291334"/>
                </a:lnTo>
                <a:lnTo>
                  <a:pt x="632955" y="2278176"/>
                </a:lnTo>
                <a:lnTo>
                  <a:pt x="595515" y="2262809"/>
                </a:lnTo>
                <a:lnTo>
                  <a:pt x="558825" y="2245283"/>
                </a:lnTo>
                <a:lnTo>
                  <a:pt x="522909" y="2225662"/>
                </a:lnTo>
                <a:lnTo>
                  <a:pt x="487807" y="2203996"/>
                </a:lnTo>
                <a:lnTo>
                  <a:pt x="453580" y="2180336"/>
                </a:lnTo>
                <a:lnTo>
                  <a:pt x="420255" y="2154745"/>
                </a:lnTo>
                <a:lnTo>
                  <a:pt x="387883" y="2127275"/>
                </a:lnTo>
                <a:lnTo>
                  <a:pt x="356488" y="2097989"/>
                </a:lnTo>
                <a:lnTo>
                  <a:pt x="326136" y="2066937"/>
                </a:lnTo>
                <a:lnTo>
                  <a:pt x="296849" y="2034171"/>
                </a:lnTo>
                <a:lnTo>
                  <a:pt x="268681" y="1999767"/>
                </a:lnTo>
                <a:lnTo>
                  <a:pt x="241668" y="1963750"/>
                </a:lnTo>
                <a:lnTo>
                  <a:pt x="215861" y="1926196"/>
                </a:lnTo>
                <a:lnTo>
                  <a:pt x="191287" y="1887143"/>
                </a:lnTo>
                <a:lnTo>
                  <a:pt x="167995" y="1846668"/>
                </a:lnTo>
                <a:lnTo>
                  <a:pt x="146037" y="1804822"/>
                </a:lnTo>
                <a:lnTo>
                  <a:pt x="125437" y="1761655"/>
                </a:lnTo>
                <a:lnTo>
                  <a:pt x="106235" y="1717217"/>
                </a:lnTo>
                <a:lnTo>
                  <a:pt x="88493" y="1671574"/>
                </a:lnTo>
                <a:lnTo>
                  <a:pt x="72250" y="1624787"/>
                </a:lnTo>
                <a:lnTo>
                  <a:pt x="57531" y="1576895"/>
                </a:lnTo>
                <a:lnTo>
                  <a:pt x="44386" y="1527962"/>
                </a:lnTo>
                <a:lnTo>
                  <a:pt x="32854" y="1478051"/>
                </a:lnTo>
                <a:lnTo>
                  <a:pt x="22987" y="1427200"/>
                </a:lnTo>
                <a:lnTo>
                  <a:pt x="14820" y="1375486"/>
                </a:lnTo>
                <a:lnTo>
                  <a:pt x="8394" y="1322959"/>
                </a:lnTo>
                <a:lnTo>
                  <a:pt x="3759" y="1269657"/>
                </a:lnTo>
                <a:lnTo>
                  <a:pt x="939" y="1215656"/>
                </a:lnTo>
                <a:lnTo>
                  <a:pt x="0" y="1160995"/>
                </a:lnTo>
                <a:lnTo>
                  <a:pt x="939" y="1106347"/>
                </a:lnTo>
                <a:lnTo>
                  <a:pt x="3759" y="1052347"/>
                </a:lnTo>
                <a:lnTo>
                  <a:pt x="8394" y="999045"/>
                </a:lnTo>
                <a:lnTo>
                  <a:pt x="14820" y="946505"/>
                </a:lnTo>
                <a:lnTo>
                  <a:pt x="22987" y="894791"/>
                </a:lnTo>
                <a:lnTo>
                  <a:pt x="32854" y="843953"/>
                </a:lnTo>
                <a:lnTo>
                  <a:pt x="44386" y="794029"/>
                </a:lnTo>
                <a:lnTo>
                  <a:pt x="57531" y="745109"/>
                </a:lnTo>
                <a:lnTo>
                  <a:pt x="72250" y="697217"/>
                </a:lnTo>
                <a:lnTo>
                  <a:pt x="88493" y="650417"/>
                </a:lnTo>
                <a:lnTo>
                  <a:pt x="106235" y="604774"/>
                </a:lnTo>
                <a:lnTo>
                  <a:pt x="125437" y="560349"/>
                </a:lnTo>
                <a:lnTo>
                  <a:pt x="146037" y="517182"/>
                </a:lnTo>
                <a:lnTo>
                  <a:pt x="167995" y="475322"/>
                </a:lnTo>
                <a:lnTo>
                  <a:pt x="191287" y="434848"/>
                </a:lnTo>
                <a:lnTo>
                  <a:pt x="215861" y="395808"/>
                </a:lnTo>
                <a:lnTo>
                  <a:pt x="241668" y="358254"/>
                </a:lnTo>
                <a:lnTo>
                  <a:pt x="268681" y="322237"/>
                </a:lnTo>
                <a:lnTo>
                  <a:pt x="296849" y="287820"/>
                </a:lnTo>
                <a:lnTo>
                  <a:pt x="326136" y="255054"/>
                </a:lnTo>
                <a:lnTo>
                  <a:pt x="356488" y="224002"/>
                </a:lnTo>
                <a:lnTo>
                  <a:pt x="387883" y="194716"/>
                </a:lnTo>
                <a:lnTo>
                  <a:pt x="420255" y="167246"/>
                </a:lnTo>
                <a:lnTo>
                  <a:pt x="453580" y="141655"/>
                </a:lnTo>
                <a:lnTo>
                  <a:pt x="487807" y="118008"/>
                </a:lnTo>
                <a:lnTo>
                  <a:pt x="522909" y="96342"/>
                </a:lnTo>
                <a:lnTo>
                  <a:pt x="558825" y="76708"/>
                </a:lnTo>
                <a:lnTo>
                  <a:pt x="595515" y="59182"/>
                </a:lnTo>
                <a:lnTo>
                  <a:pt x="632955" y="43815"/>
                </a:lnTo>
                <a:lnTo>
                  <a:pt x="671093" y="30657"/>
                </a:lnTo>
                <a:lnTo>
                  <a:pt x="709879" y="19773"/>
                </a:lnTo>
                <a:lnTo>
                  <a:pt x="749274" y="11201"/>
                </a:lnTo>
                <a:lnTo>
                  <a:pt x="789254" y="5016"/>
                </a:lnTo>
                <a:lnTo>
                  <a:pt x="829754" y="1257"/>
                </a:lnTo>
                <a:lnTo>
                  <a:pt x="870737" y="0"/>
                </a:lnTo>
                <a:lnTo>
                  <a:pt x="1741487" y="0"/>
                </a:lnTo>
                <a:lnTo>
                  <a:pt x="1741487" y="2322004"/>
                </a:lnTo>
                <a:close/>
              </a:path>
            </a:pathLst>
          </a:custGeom>
          <a:solidFill>
            <a:srgbClr val="434343">
              <a:alpha val="45882"/>
            </a:srgbClr>
          </a:solidFill>
          <a:ln>
            <a:noFill/>
          </a:ln>
        </p:spPr>
      </p:sp>
      <p:sp>
        <p:nvSpPr>
          <p:cNvPr id="69" name="Google Shape;69;p14"/>
          <p:cNvSpPr/>
          <p:nvPr/>
        </p:nvSpPr>
        <p:spPr>
          <a:xfrm>
            <a:off x="443556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500" y="2322004"/>
                </a:moveTo>
                <a:lnTo>
                  <a:pt x="870750" y="2322004"/>
                </a:lnTo>
                <a:lnTo>
                  <a:pt x="829767" y="2320734"/>
                </a:lnTo>
                <a:lnTo>
                  <a:pt x="789254" y="2316988"/>
                </a:lnTo>
                <a:lnTo>
                  <a:pt x="749287" y="2310790"/>
                </a:lnTo>
                <a:lnTo>
                  <a:pt x="709879" y="2302230"/>
                </a:lnTo>
                <a:lnTo>
                  <a:pt x="671093" y="2291334"/>
                </a:lnTo>
                <a:lnTo>
                  <a:pt x="632967" y="2278176"/>
                </a:lnTo>
                <a:lnTo>
                  <a:pt x="595528" y="2262809"/>
                </a:lnTo>
                <a:lnTo>
                  <a:pt x="558825" y="2245283"/>
                </a:lnTo>
                <a:lnTo>
                  <a:pt x="522909" y="2225662"/>
                </a:lnTo>
                <a:lnTo>
                  <a:pt x="487819" y="2203996"/>
                </a:lnTo>
                <a:lnTo>
                  <a:pt x="453580" y="2180336"/>
                </a:lnTo>
                <a:lnTo>
                  <a:pt x="420255" y="2154745"/>
                </a:lnTo>
                <a:lnTo>
                  <a:pt x="387883" y="2127275"/>
                </a:lnTo>
                <a:lnTo>
                  <a:pt x="356501" y="2097989"/>
                </a:lnTo>
                <a:lnTo>
                  <a:pt x="326135" y="2066937"/>
                </a:lnTo>
                <a:lnTo>
                  <a:pt x="296862" y="2034171"/>
                </a:lnTo>
                <a:lnTo>
                  <a:pt x="268693" y="1999767"/>
                </a:lnTo>
                <a:lnTo>
                  <a:pt x="241680" y="1963750"/>
                </a:lnTo>
                <a:lnTo>
                  <a:pt x="215861" y="1926196"/>
                </a:lnTo>
                <a:lnTo>
                  <a:pt x="191300" y="1887143"/>
                </a:lnTo>
                <a:lnTo>
                  <a:pt x="168008" y="1846668"/>
                </a:lnTo>
                <a:lnTo>
                  <a:pt x="146037" y="1804822"/>
                </a:lnTo>
                <a:lnTo>
                  <a:pt x="125437" y="1761655"/>
                </a:lnTo>
                <a:lnTo>
                  <a:pt x="106248" y="1717217"/>
                </a:lnTo>
                <a:lnTo>
                  <a:pt x="88506" y="1671574"/>
                </a:lnTo>
                <a:lnTo>
                  <a:pt x="72250" y="1624787"/>
                </a:lnTo>
                <a:lnTo>
                  <a:pt x="57530" y="1576895"/>
                </a:lnTo>
                <a:lnTo>
                  <a:pt x="44386" y="1527962"/>
                </a:lnTo>
                <a:lnTo>
                  <a:pt x="32867" y="1478051"/>
                </a:lnTo>
                <a:lnTo>
                  <a:pt x="22999" y="1427200"/>
                </a:lnTo>
                <a:lnTo>
                  <a:pt x="14833" y="1375486"/>
                </a:lnTo>
                <a:lnTo>
                  <a:pt x="8407" y="1322959"/>
                </a:lnTo>
                <a:lnTo>
                  <a:pt x="3759" y="1269657"/>
                </a:lnTo>
                <a:lnTo>
                  <a:pt x="952" y="1215656"/>
                </a:lnTo>
                <a:lnTo>
                  <a:pt x="0" y="1160995"/>
                </a:lnTo>
                <a:lnTo>
                  <a:pt x="952" y="1106347"/>
                </a:lnTo>
                <a:lnTo>
                  <a:pt x="3759" y="1052347"/>
                </a:lnTo>
                <a:lnTo>
                  <a:pt x="8407" y="999045"/>
                </a:lnTo>
                <a:lnTo>
                  <a:pt x="14833" y="946505"/>
                </a:lnTo>
                <a:lnTo>
                  <a:pt x="22999" y="894791"/>
                </a:lnTo>
                <a:lnTo>
                  <a:pt x="32867" y="843953"/>
                </a:lnTo>
                <a:lnTo>
                  <a:pt x="44386" y="794029"/>
                </a:lnTo>
                <a:lnTo>
                  <a:pt x="57530" y="745109"/>
                </a:lnTo>
                <a:lnTo>
                  <a:pt x="72250" y="697217"/>
                </a:lnTo>
                <a:lnTo>
                  <a:pt x="88506" y="650417"/>
                </a:lnTo>
                <a:lnTo>
                  <a:pt x="106248" y="604774"/>
                </a:lnTo>
                <a:lnTo>
                  <a:pt x="125437" y="560349"/>
                </a:lnTo>
                <a:lnTo>
                  <a:pt x="146037" y="517182"/>
                </a:lnTo>
                <a:lnTo>
                  <a:pt x="168008" y="475322"/>
                </a:lnTo>
                <a:lnTo>
                  <a:pt x="191300" y="434848"/>
                </a:lnTo>
                <a:lnTo>
                  <a:pt x="215861" y="395808"/>
                </a:lnTo>
                <a:lnTo>
                  <a:pt x="241680" y="358254"/>
                </a:lnTo>
                <a:lnTo>
                  <a:pt x="268693" y="322237"/>
                </a:lnTo>
                <a:lnTo>
                  <a:pt x="296862" y="287820"/>
                </a:lnTo>
                <a:lnTo>
                  <a:pt x="326135" y="255054"/>
                </a:lnTo>
                <a:lnTo>
                  <a:pt x="356501" y="224002"/>
                </a:lnTo>
                <a:lnTo>
                  <a:pt x="387883" y="194716"/>
                </a:lnTo>
                <a:lnTo>
                  <a:pt x="420255" y="167246"/>
                </a:lnTo>
                <a:lnTo>
                  <a:pt x="453580" y="141655"/>
                </a:lnTo>
                <a:lnTo>
                  <a:pt x="487819" y="118008"/>
                </a:lnTo>
                <a:lnTo>
                  <a:pt x="522909" y="96342"/>
                </a:lnTo>
                <a:lnTo>
                  <a:pt x="558825" y="76708"/>
                </a:lnTo>
                <a:lnTo>
                  <a:pt x="595528" y="59182"/>
                </a:lnTo>
                <a:lnTo>
                  <a:pt x="632967" y="43815"/>
                </a:lnTo>
                <a:lnTo>
                  <a:pt x="671093" y="30657"/>
                </a:lnTo>
                <a:lnTo>
                  <a:pt x="709879" y="19773"/>
                </a:lnTo>
                <a:lnTo>
                  <a:pt x="749287" y="11201"/>
                </a:lnTo>
                <a:lnTo>
                  <a:pt x="789254" y="5016"/>
                </a:lnTo>
                <a:lnTo>
                  <a:pt x="829767" y="1257"/>
                </a:lnTo>
                <a:lnTo>
                  <a:pt x="870750" y="0"/>
                </a:lnTo>
                <a:lnTo>
                  <a:pt x="1741500" y="0"/>
                </a:lnTo>
                <a:lnTo>
                  <a:pt x="1741500" y="2322004"/>
                </a:lnTo>
                <a:close/>
              </a:path>
            </a:pathLst>
          </a:custGeom>
          <a:solidFill>
            <a:srgbClr val="666666">
              <a:alpha val="27843"/>
            </a:srgbClr>
          </a:solidFill>
          <a:ln>
            <a:noFill/>
          </a:ln>
        </p:spPr>
      </p:sp>
      <p:sp>
        <p:nvSpPr>
          <p:cNvPr id="70" name="Google Shape;70;p14"/>
          <p:cNvSpPr/>
          <p:nvPr/>
        </p:nvSpPr>
        <p:spPr>
          <a:xfrm>
            <a:off x="486360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500" y="2322004"/>
                </a:moveTo>
                <a:lnTo>
                  <a:pt x="870750" y="2322004"/>
                </a:lnTo>
                <a:lnTo>
                  <a:pt x="829767" y="2320734"/>
                </a:lnTo>
                <a:lnTo>
                  <a:pt x="789266" y="2316988"/>
                </a:lnTo>
                <a:lnTo>
                  <a:pt x="749287" y="2310790"/>
                </a:lnTo>
                <a:lnTo>
                  <a:pt x="709891" y="2302230"/>
                </a:lnTo>
                <a:lnTo>
                  <a:pt x="671106" y="2291334"/>
                </a:lnTo>
                <a:lnTo>
                  <a:pt x="632967" y="2278176"/>
                </a:lnTo>
                <a:lnTo>
                  <a:pt x="595528" y="2262809"/>
                </a:lnTo>
                <a:lnTo>
                  <a:pt x="558838" y="2245283"/>
                </a:lnTo>
                <a:lnTo>
                  <a:pt x="522922" y="2225662"/>
                </a:lnTo>
                <a:lnTo>
                  <a:pt x="487819" y="2203996"/>
                </a:lnTo>
                <a:lnTo>
                  <a:pt x="453593" y="2180336"/>
                </a:lnTo>
                <a:lnTo>
                  <a:pt x="420268" y="2154745"/>
                </a:lnTo>
                <a:lnTo>
                  <a:pt x="387883" y="2127275"/>
                </a:lnTo>
                <a:lnTo>
                  <a:pt x="356501" y="2097989"/>
                </a:lnTo>
                <a:lnTo>
                  <a:pt x="326148" y="2066937"/>
                </a:lnTo>
                <a:lnTo>
                  <a:pt x="296862" y="2034171"/>
                </a:lnTo>
                <a:lnTo>
                  <a:pt x="268693" y="1999767"/>
                </a:lnTo>
                <a:lnTo>
                  <a:pt x="241680" y="1963750"/>
                </a:lnTo>
                <a:lnTo>
                  <a:pt x="215874" y="1926196"/>
                </a:lnTo>
                <a:lnTo>
                  <a:pt x="191300" y="1887143"/>
                </a:lnTo>
                <a:lnTo>
                  <a:pt x="168008" y="1846668"/>
                </a:lnTo>
                <a:lnTo>
                  <a:pt x="146050" y="1804822"/>
                </a:lnTo>
                <a:lnTo>
                  <a:pt x="125437" y="1761655"/>
                </a:lnTo>
                <a:lnTo>
                  <a:pt x="106248" y="1717217"/>
                </a:lnTo>
                <a:lnTo>
                  <a:pt x="88506" y="1671574"/>
                </a:lnTo>
                <a:lnTo>
                  <a:pt x="72262" y="1624787"/>
                </a:lnTo>
                <a:lnTo>
                  <a:pt x="57543" y="1576895"/>
                </a:lnTo>
                <a:lnTo>
                  <a:pt x="44399" y="1527962"/>
                </a:lnTo>
                <a:lnTo>
                  <a:pt x="32867" y="1478051"/>
                </a:lnTo>
                <a:lnTo>
                  <a:pt x="22999" y="1427200"/>
                </a:lnTo>
                <a:lnTo>
                  <a:pt x="14833" y="1375486"/>
                </a:lnTo>
                <a:lnTo>
                  <a:pt x="8407" y="1322959"/>
                </a:lnTo>
                <a:lnTo>
                  <a:pt x="3771" y="1269657"/>
                </a:lnTo>
                <a:lnTo>
                  <a:pt x="952" y="1215656"/>
                </a:lnTo>
                <a:lnTo>
                  <a:pt x="0" y="1160995"/>
                </a:lnTo>
                <a:lnTo>
                  <a:pt x="952" y="1106347"/>
                </a:lnTo>
                <a:lnTo>
                  <a:pt x="3771" y="1052347"/>
                </a:lnTo>
                <a:lnTo>
                  <a:pt x="8407" y="999045"/>
                </a:lnTo>
                <a:lnTo>
                  <a:pt x="14833" y="946505"/>
                </a:lnTo>
                <a:lnTo>
                  <a:pt x="22999" y="894791"/>
                </a:lnTo>
                <a:lnTo>
                  <a:pt x="32867" y="843953"/>
                </a:lnTo>
                <a:lnTo>
                  <a:pt x="44399" y="794029"/>
                </a:lnTo>
                <a:lnTo>
                  <a:pt x="57543" y="745109"/>
                </a:lnTo>
                <a:lnTo>
                  <a:pt x="72262" y="697217"/>
                </a:lnTo>
                <a:lnTo>
                  <a:pt x="88506" y="650417"/>
                </a:lnTo>
                <a:lnTo>
                  <a:pt x="106248" y="604774"/>
                </a:lnTo>
                <a:lnTo>
                  <a:pt x="125437" y="560349"/>
                </a:lnTo>
                <a:lnTo>
                  <a:pt x="146050" y="517182"/>
                </a:lnTo>
                <a:lnTo>
                  <a:pt x="168008" y="475322"/>
                </a:lnTo>
                <a:lnTo>
                  <a:pt x="191300" y="434848"/>
                </a:lnTo>
                <a:lnTo>
                  <a:pt x="215874" y="395808"/>
                </a:lnTo>
                <a:lnTo>
                  <a:pt x="241680" y="358254"/>
                </a:lnTo>
                <a:lnTo>
                  <a:pt x="268693" y="322237"/>
                </a:lnTo>
                <a:lnTo>
                  <a:pt x="296862" y="287820"/>
                </a:lnTo>
                <a:lnTo>
                  <a:pt x="326148" y="255054"/>
                </a:lnTo>
                <a:lnTo>
                  <a:pt x="356501" y="224002"/>
                </a:lnTo>
                <a:lnTo>
                  <a:pt x="387883" y="194716"/>
                </a:lnTo>
                <a:lnTo>
                  <a:pt x="420268" y="167246"/>
                </a:lnTo>
                <a:lnTo>
                  <a:pt x="453593" y="141655"/>
                </a:lnTo>
                <a:lnTo>
                  <a:pt x="487819" y="118008"/>
                </a:lnTo>
                <a:lnTo>
                  <a:pt x="522922" y="96342"/>
                </a:lnTo>
                <a:lnTo>
                  <a:pt x="558838" y="76708"/>
                </a:lnTo>
                <a:lnTo>
                  <a:pt x="595528" y="59182"/>
                </a:lnTo>
                <a:lnTo>
                  <a:pt x="632967" y="43815"/>
                </a:lnTo>
                <a:lnTo>
                  <a:pt x="671106" y="30657"/>
                </a:lnTo>
                <a:lnTo>
                  <a:pt x="709891" y="19773"/>
                </a:lnTo>
                <a:lnTo>
                  <a:pt x="749287" y="11201"/>
                </a:lnTo>
                <a:lnTo>
                  <a:pt x="789266" y="5016"/>
                </a:lnTo>
                <a:lnTo>
                  <a:pt x="829767" y="1257"/>
                </a:lnTo>
                <a:lnTo>
                  <a:pt x="870750" y="0"/>
                </a:lnTo>
                <a:lnTo>
                  <a:pt x="1741500" y="0"/>
                </a:lnTo>
                <a:lnTo>
                  <a:pt x="1741500" y="2322004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71" name="Google Shape;71;p14"/>
          <p:cNvSpPr/>
          <p:nvPr/>
        </p:nvSpPr>
        <p:spPr>
          <a:xfrm>
            <a:off x="6551640" y="0"/>
            <a:ext cx="2592360" cy="2322000"/>
          </a:xfrm>
          <a:custGeom>
            <a:rect b="b" l="l" r="r" t="t"/>
            <a:pathLst>
              <a:path extrusionOk="0" h="2322195" w="2592704">
                <a:moveTo>
                  <a:pt x="0" y="0"/>
                </a:moveTo>
                <a:lnTo>
                  <a:pt x="2592298" y="0"/>
                </a:lnTo>
                <a:lnTo>
                  <a:pt x="2592298" y="2322004"/>
                </a:lnTo>
                <a:lnTo>
                  <a:pt x="0" y="2322004"/>
                </a:lnTo>
                <a:lnTo>
                  <a:pt x="0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72" name="Google Shape;72;p14"/>
          <p:cNvSpPr/>
          <p:nvPr/>
        </p:nvSpPr>
        <p:spPr>
          <a:xfrm>
            <a:off x="0" y="5981760"/>
            <a:ext cx="996120" cy="76428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8212680" y="5924160"/>
            <a:ext cx="930600" cy="93348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363600" y="1261440"/>
            <a:ext cx="8416440" cy="75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3108960" y="6378120"/>
            <a:ext cx="29257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6" name="Google Shape;76;p14"/>
          <p:cNvSpPr txBox="1"/>
          <p:nvPr>
            <p:ph idx="10" type="dt"/>
          </p:nvPr>
        </p:nvSpPr>
        <p:spPr>
          <a:xfrm>
            <a:off x="457200" y="6378120"/>
            <a:ext cx="21027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6583680" y="6378120"/>
            <a:ext cx="21027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/>
          <p:nvPr/>
        </p:nvSpPr>
        <p:spPr>
          <a:xfrm>
            <a:off x="0" y="0"/>
            <a:ext cx="6472080" cy="2322000"/>
          </a:xfrm>
          <a:custGeom>
            <a:rect b="b" l="l" r="r" t="t"/>
            <a:pathLst>
              <a:path extrusionOk="0" h="2322195" w="6472555">
                <a:moveTo>
                  <a:pt x="-12" y="0"/>
                </a:moveTo>
                <a:lnTo>
                  <a:pt x="6472186" y="0"/>
                </a:lnTo>
                <a:lnTo>
                  <a:pt x="6472186" y="2322004"/>
                </a:lnTo>
                <a:lnTo>
                  <a:pt x="-12" y="2322004"/>
                </a:lnTo>
                <a:lnTo>
                  <a:pt x="-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129" name="Google Shape;129;p27"/>
          <p:cNvSpPr/>
          <p:nvPr/>
        </p:nvSpPr>
        <p:spPr>
          <a:xfrm>
            <a:off x="399132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487" y="2322004"/>
                </a:moveTo>
                <a:lnTo>
                  <a:pt x="870737" y="2322004"/>
                </a:lnTo>
                <a:lnTo>
                  <a:pt x="829754" y="2320734"/>
                </a:lnTo>
                <a:lnTo>
                  <a:pt x="789254" y="2316988"/>
                </a:lnTo>
                <a:lnTo>
                  <a:pt x="749274" y="2310790"/>
                </a:lnTo>
                <a:lnTo>
                  <a:pt x="709879" y="2302230"/>
                </a:lnTo>
                <a:lnTo>
                  <a:pt x="671093" y="2291334"/>
                </a:lnTo>
                <a:lnTo>
                  <a:pt x="632955" y="2278176"/>
                </a:lnTo>
                <a:lnTo>
                  <a:pt x="595515" y="2262809"/>
                </a:lnTo>
                <a:lnTo>
                  <a:pt x="558825" y="2245283"/>
                </a:lnTo>
                <a:lnTo>
                  <a:pt x="522909" y="2225662"/>
                </a:lnTo>
                <a:lnTo>
                  <a:pt x="487807" y="2203996"/>
                </a:lnTo>
                <a:lnTo>
                  <a:pt x="453580" y="2180336"/>
                </a:lnTo>
                <a:lnTo>
                  <a:pt x="420255" y="2154745"/>
                </a:lnTo>
                <a:lnTo>
                  <a:pt x="387883" y="2127275"/>
                </a:lnTo>
                <a:lnTo>
                  <a:pt x="356488" y="2097989"/>
                </a:lnTo>
                <a:lnTo>
                  <a:pt x="326136" y="2066937"/>
                </a:lnTo>
                <a:lnTo>
                  <a:pt x="296849" y="2034171"/>
                </a:lnTo>
                <a:lnTo>
                  <a:pt x="268681" y="1999767"/>
                </a:lnTo>
                <a:lnTo>
                  <a:pt x="241668" y="1963750"/>
                </a:lnTo>
                <a:lnTo>
                  <a:pt x="215861" y="1926196"/>
                </a:lnTo>
                <a:lnTo>
                  <a:pt x="191287" y="1887143"/>
                </a:lnTo>
                <a:lnTo>
                  <a:pt x="167995" y="1846668"/>
                </a:lnTo>
                <a:lnTo>
                  <a:pt x="146037" y="1804822"/>
                </a:lnTo>
                <a:lnTo>
                  <a:pt x="125437" y="1761655"/>
                </a:lnTo>
                <a:lnTo>
                  <a:pt x="106235" y="1717217"/>
                </a:lnTo>
                <a:lnTo>
                  <a:pt x="88493" y="1671574"/>
                </a:lnTo>
                <a:lnTo>
                  <a:pt x="72250" y="1624787"/>
                </a:lnTo>
                <a:lnTo>
                  <a:pt x="57531" y="1576895"/>
                </a:lnTo>
                <a:lnTo>
                  <a:pt x="44386" y="1527962"/>
                </a:lnTo>
                <a:lnTo>
                  <a:pt x="32854" y="1478051"/>
                </a:lnTo>
                <a:lnTo>
                  <a:pt x="22987" y="1427200"/>
                </a:lnTo>
                <a:lnTo>
                  <a:pt x="14820" y="1375486"/>
                </a:lnTo>
                <a:lnTo>
                  <a:pt x="8394" y="1322959"/>
                </a:lnTo>
                <a:lnTo>
                  <a:pt x="3759" y="1269657"/>
                </a:lnTo>
                <a:lnTo>
                  <a:pt x="939" y="1215656"/>
                </a:lnTo>
                <a:lnTo>
                  <a:pt x="0" y="1160995"/>
                </a:lnTo>
                <a:lnTo>
                  <a:pt x="939" y="1106347"/>
                </a:lnTo>
                <a:lnTo>
                  <a:pt x="3759" y="1052347"/>
                </a:lnTo>
                <a:lnTo>
                  <a:pt x="8394" y="999045"/>
                </a:lnTo>
                <a:lnTo>
                  <a:pt x="14820" y="946505"/>
                </a:lnTo>
                <a:lnTo>
                  <a:pt x="22987" y="894791"/>
                </a:lnTo>
                <a:lnTo>
                  <a:pt x="32854" y="843953"/>
                </a:lnTo>
                <a:lnTo>
                  <a:pt x="44386" y="794029"/>
                </a:lnTo>
                <a:lnTo>
                  <a:pt x="57531" y="745109"/>
                </a:lnTo>
                <a:lnTo>
                  <a:pt x="72250" y="697217"/>
                </a:lnTo>
                <a:lnTo>
                  <a:pt x="88493" y="650417"/>
                </a:lnTo>
                <a:lnTo>
                  <a:pt x="106235" y="604774"/>
                </a:lnTo>
                <a:lnTo>
                  <a:pt x="125437" y="560349"/>
                </a:lnTo>
                <a:lnTo>
                  <a:pt x="146037" y="517182"/>
                </a:lnTo>
                <a:lnTo>
                  <a:pt x="167995" y="475322"/>
                </a:lnTo>
                <a:lnTo>
                  <a:pt x="191287" y="434848"/>
                </a:lnTo>
                <a:lnTo>
                  <a:pt x="215861" y="395808"/>
                </a:lnTo>
                <a:lnTo>
                  <a:pt x="241668" y="358254"/>
                </a:lnTo>
                <a:lnTo>
                  <a:pt x="268681" y="322237"/>
                </a:lnTo>
                <a:lnTo>
                  <a:pt x="296849" y="287820"/>
                </a:lnTo>
                <a:lnTo>
                  <a:pt x="326136" y="255054"/>
                </a:lnTo>
                <a:lnTo>
                  <a:pt x="356488" y="224002"/>
                </a:lnTo>
                <a:lnTo>
                  <a:pt x="387883" y="194716"/>
                </a:lnTo>
                <a:lnTo>
                  <a:pt x="420255" y="167246"/>
                </a:lnTo>
                <a:lnTo>
                  <a:pt x="453580" y="141655"/>
                </a:lnTo>
                <a:lnTo>
                  <a:pt x="487807" y="118008"/>
                </a:lnTo>
                <a:lnTo>
                  <a:pt x="522909" y="96342"/>
                </a:lnTo>
                <a:lnTo>
                  <a:pt x="558825" y="76708"/>
                </a:lnTo>
                <a:lnTo>
                  <a:pt x="595515" y="59182"/>
                </a:lnTo>
                <a:lnTo>
                  <a:pt x="632955" y="43815"/>
                </a:lnTo>
                <a:lnTo>
                  <a:pt x="671093" y="30657"/>
                </a:lnTo>
                <a:lnTo>
                  <a:pt x="709879" y="19773"/>
                </a:lnTo>
                <a:lnTo>
                  <a:pt x="749274" y="11201"/>
                </a:lnTo>
                <a:lnTo>
                  <a:pt x="789254" y="5016"/>
                </a:lnTo>
                <a:lnTo>
                  <a:pt x="829754" y="1257"/>
                </a:lnTo>
                <a:lnTo>
                  <a:pt x="870737" y="0"/>
                </a:lnTo>
                <a:lnTo>
                  <a:pt x="1741487" y="0"/>
                </a:lnTo>
                <a:lnTo>
                  <a:pt x="1741487" y="2322004"/>
                </a:lnTo>
                <a:close/>
              </a:path>
            </a:pathLst>
          </a:custGeom>
          <a:solidFill>
            <a:srgbClr val="434343">
              <a:alpha val="45882"/>
            </a:srgbClr>
          </a:solidFill>
          <a:ln>
            <a:noFill/>
          </a:ln>
        </p:spPr>
      </p:sp>
      <p:sp>
        <p:nvSpPr>
          <p:cNvPr id="130" name="Google Shape;130;p27"/>
          <p:cNvSpPr/>
          <p:nvPr/>
        </p:nvSpPr>
        <p:spPr>
          <a:xfrm>
            <a:off x="443556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500" y="2322004"/>
                </a:moveTo>
                <a:lnTo>
                  <a:pt x="870750" y="2322004"/>
                </a:lnTo>
                <a:lnTo>
                  <a:pt x="829767" y="2320734"/>
                </a:lnTo>
                <a:lnTo>
                  <a:pt x="789254" y="2316988"/>
                </a:lnTo>
                <a:lnTo>
                  <a:pt x="749287" y="2310790"/>
                </a:lnTo>
                <a:lnTo>
                  <a:pt x="709879" y="2302230"/>
                </a:lnTo>
                <a:lnTo>
                  <a:pt x="671093" y="2291334"/>
                </a:lnTo>
                <a:lnTo>
                  <a:pt x="632967" y="2278176"/>
                </a:lnTo>
                <a:lnTo>
                  <a:pt x="595528" y="2262809"/>
                </a:lnTo>
                <a:lnTo>
                  <a:pt x="558825" y="2245283"/>
                </a:lnTo>
                <a:lnTo>
                  <a:pt x="522909" y="2225662"/>
                </a:lnTo>
                <a:lnTo>
                  <a:pt x="487819" y="2203996"/>
                </a:lnTo>
                <a:lnTo>
                  <a:pt x="453580" y="2180336"/>
                </a:lnTo>
                <a:lnTo>
                  <a:pt x="420255" y="2154745"/>
                </a:lnTo>
                <a:lnTo>
                  <a:pt x="387883" y="2127275"/>
                </a:lnTo>
                <a:lnTo>
                  <a:pt x="356501" y="2097989"/>
                </a:lnTo>
                <a:lnTo>
                  <a:pt x="326135" y="2066937"/>
                </a:lnTo>
                <a:lnTo>
                  <a:pt x="296862" y="2034171"/>
                </a:lnTo>
                <a:lnTo>
                  <a:pt x="268693" y="1999767"/>
                </a:lnTo>
                <a:lnTo>
                  <a:pt x="241680" y="1963750"/>
                </a:lnTo>
                <a:lnTo>
                  <a:pt x="215861" y="1926196"/>
                </a:lnTo>
                <a:lnTo>
                  <a:pt x="191300" y="1887143"/>
                </a:lnTo>
                <a:lnTo>
                  <a:pt x="168008" y="1846668"/>
                </a:lnTo>
                <a:lnTo>
                  <a:pt x="146037" y="1804822"/>
                </a:lnTo>
                <a:lnTo>
                  <a:pt x="125437" y="1761655"/>
                </a:lnTo>
                <a:lnTo>
                  <a:pt x="106248" y="1717217"/>
                </a:lnTo>
                <a:lnTo>
                  <a:pt x="88506" y="1671574"/>
                </a:lnTo>
                <a:lnTo>
                  <a:pt x="72250" y="1624787"/>
                </a:lnTo>
                <a:lnTo>
                  <a:pt x="57530" y="1576895"/>
                </a:lnTo>
                <a:lnTo>
                  <a:pt x="44386" y="1527962"/>
                </a:lnTo>
                <a:lnTo>
                  <a:pt x="32867" y="1478051"/>
                </a:lnTo>
                <a:lnTo>
                  <a:pt x="22999" y="1427200"/>
                </a:lnTo>
                <a:lnTo>
                  <a:pt x="14833" y="1375486"/>
                </a:lnTo>
                <a:lnTo>
                  <a:pt x="8407" y="1322959"/>
                </a:lnTo>
                <a:lnTo>
                  <a:pt x="3759" y="1269657"/>
                </a:lnTo>
                <a:lnTo>
                  <a:pt x="952" y="1215656"/>
                </a:lnTo>
                <a:lnTo>
                  <a:pt x="0" y="1160995"/>
                </a:lnTo>
                <a:lnTo>
                  <a:pt x="952" y="1106347"/>
                </a:lnTo>
                <a:lnTo>
                  <a:pt x="3759" y="1052347"/>
                </a:lnTo>
                <a:lnTo>
                  <a:pt x="8407" y="999045"/>
                </a:lnTo>
                <a:lnTo>
                  <a:pt x="14833" y="946505"/>
                </a:lnTo>
                <a:lnTo>
                  <a:pt x="22999" y="894791"/>
                </a:lnTo>
                <a:lnTo>
                  <a:pt x="32867" y="843953"/>
                </a:lnTo>
                <a:lnTo>
                  <a:pt x="44386" y="794029"/>
                </a:lnTo>
                <a:lnTo>
                  <a:pt x="57530" y="745109"/>
                </a:lnTo>
                <a:lnTo>
                  <a:pt x="72250" y="697217"/>
                </a:lnTo>
                <a:lnTo>
                  <a:pt x="88506" y="650417"/>
                </a:lnTo>
                <a:lnTo>
                  <a:pt x="106248" y="604774"/>
                </a:lnTo>
                <a:lnTo>
                  <a:pt x="125437" y="560349"/>
                </a:lnTo>
                <a:lnTo>
                  <a:pt x="146037" y="517182"/>
                </a:lnTo>
                <a:lnTo>
                  <a:pt x="168008" y="475322"/>
                </a:lnTo>
                <a:lnTo>
                  <a:pt x="191300" y="434848"/>
                </a:lnTo>
                <a:lnTo>
                  <a:pt x="215861" y="395808"/>
                </a:lnTo>
                <a:lnTo>
                  <a:pt x="241680" y="358254"/>
                </a:lnTo>
                <a:lnTo>
                  <a:pt x="268693" y="322237"/>
                </a:lnTo>
                <a:lnTo>
                  <a:pt x="296862" y="287820"/>
                </a:lnTo>
                <a:lnTo>
                  <a:pt x="326135" y="255054"/>
                </a:lnTo>
                <a:lnTo>
                  <a:pt x="356501" y="224002"/>
                </a:lnTo>
                <a:lnTo>
                  <a:pt x="387883" y="194716"/>
                </a:lnTo>
                <a:lnTo>
                  <a:pt x="420255" y="167246"/>
                </a:lnTo>
                <a:lnTo>
                  <a:pt x="453580" y="141655"/>
                </a:lnTo>
                <a:lnTo>
                  <a:pt x="487819" y="118008"/>
                </a:lnTo>
                <a:lnTo>
                  <a:pt x="522909" y="96342"/>
                </a:lnTo>
                <a:lnTo>
                  <a:pt x="558825" y="76708"/>
                </a:lnTo>
                <a:lnTo>
                  <a:pt x="595528" y="59182"/>
                </a:lnTo>
                <a:lnTo>
                  <a:pt x="632967" y="43815"/>
                </a:lnTo>
                <a:lnTo>
                  <a:pt x="671093" y="30657"/>
                </a:lnTo>
                <a:lnTo>
                  <a:pt x="709879" y="19773"/>
                </a:lnTo>
                <a:lnTo>
                  <a:pt x="749287" y="11201"/>
                </a:lnTo>
                <a:lnTo>
                  <a:pt x="789254" y="5016"/>
                </a:lnTo>
                <a:lnTo>
                  <a:pt x="829767" y="1257"/>
                </a:lnTo>
                <a:lnTo>
                  <a:pt x="870750" y="0"/>
                </a:lnTo>
                <a:lnTo>
                  <a:pt x="1741500" y="0"/>
                </a:lnTo>
                <a:lnTo>
                  <a:pt x="1741500" y="2322004"/>
                </a:lnTo>
                <a:close/>
              </a:path>
            </a:pathLst>
          </a:custGeom>
          <a:solidFill>
            <a:srgbClr val="666666">
              <a:alpha val="27843"/>
            </a:srgbClr>
          </a:solidFill>
          <a:ln>
            <a:noFill/>
          </a:ln>
        </p:spPr>
      </p:sp>
      <p:sp>
        <p:nvSpPr>
          <p:cNvPr id="131" name="Google Shape;131;p27"/>
          <p:cNvSpPr/>
          <p:nvPr/>
        </p:nvSpPr>
        <p:spPr>
          <a:xfrm>
            <a:off x="486360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500" y="2322004"/>
                </a:moveTo>
                <a:lnTo>
                  <a:pt x="870750" y="2322004"/>
                </a:lnTo>
                <a:lnTo>
                  <a:pt x="829767" y="2320734"/>
                </a:lnTo>
                <a:lnTo>
                  <a:pt x="789266" y="2316988"/>
                </a:lnTo>
                <a:lnTo>
                  <a:pt x="749287" y="2310790"/>
                </a:lnTo>
                <a:lnTo>
                  <a:pt x="709891" y="2302230"/>
                </a:lnTo>
                <a:lnTo>
                  <a:pt x="671106" y="2291334"/>
                </a:lnTo>
                <a:lnTo>
                  <a:pt x="632967" y="2278176"/>
                </a:lnTo>
                <a:lnTo>
                  <a:pt x="595528" y="2262809"/>
                </a:lnTo>
                <a:lnTo>
                  <a:pt x="558838" y="2245283"/>
                </a:lnTo>
                <a:lnTo>
                  <a:pt x="522922" y="2225662"/>
                </a:lnTo>
                <a:lnTo>
                  <a:pt x="487819" y="2203996"/>
                </a:lnTo>
                <a:lnTo>
                  <a:pt x="453593" y="2180336"/>
                </a:lnTo>
                <a:lnTo>
                  <a:pt x="420268" y="2154745"/>
                </a:lnTo>
                <a:lnTo>
                  <a:pt x="387883" y="2127275"/>
                </a:lnTo>
                <a:lnTo>
                  <a:pt x="356501" y="2097989"/>
                </a:lnTo>
                <a:lnTo>
                  <a:pt x="326148" y="2066937"/>
                </a:lnTo>
                <a:lnTo>
                  <a:pt x="296862" y="2034171"/>
                </a:lnTo>
                <a:lnTo>
                  <a:pt x="268693" y="1999767"/>
                </a:lnTo>
                <a:lnTo>
                  <a:pt x="241680" y="1963750"/>
                </a:lnTo>
                <a:lnTo>
                  <a:pt x="215874" y="1926196"/>
                </a:lnTo>
                <a:lnTo>
                  <a:pt x="191300" y="1887143"/>
                </a:lnTo>
                <a:lnTo>
                  <a:pt x="168008" y="1846668"/>
                </a:lnTo>
                <a:lnTo>
                  <a:pt x="146050" y="1804822"/>
                </a:lnTo>
                <a:lnTo>
                  <a:pt x="125437" y="1761655"/>
                </a:lnTo>
                <a:lnTo>
                  <a:pt x="106248" y="1717217"/>
                </a:lnTo>
                <a:lnTo>
                  <a:pt x="88506" y="1671574"/>
                </a:lnTo>
                <a:lnTo>
                  <a:pt x="72262" y="1624787"/>
                </a:lnTo>
                <a:lnTo>
                  <a:pt x="57543" y="1576895"/>
                </a:lnTo>
                <a:lnTo>
                  <a:pt x="44399" y="1527962"/>
                </a:lnTo>
                <a:lnTo>
                  <a:pt x="32867" y="1478051"/>
                </a:lnTo>
                <a:lnTo>
                  <a:pt x="22999" y="1427200"/>
                </a:lnTo>
                <a:lnTo>
                  <a:pt x="14833" y="1375486"/>
                </a:lnTo>
                <a:lnTo>
                  <a:pt x="8407" y="1322959"/>
                </a:lnTo>
                <a:lnTo>
                  <a:pt x="3771" y="1269657"/>
                </a:lnTo>
                <a:lnTo>
                  <a:pt x="952" y="1215656"/>
                </a:lnTo>
                <a:lnTo>
                  <a:pt x="0" y="1160995"/>
                </a:lnTo>
                <a:lnTo>
                  <a:pt x="952" y="1106347"/>
                </a:lnTo>
                <a:lnTo>
                  <a:pt x="3771" y="1052347"/>
                </a:lnTo>
                <a:lnTo>
                  <a:pt x="8407" y="999045"/>
                </a:lnTo>
                <a:lnTo>
                  <a:pt x="14833" y="946505"/>
                </a:lnTo>
                <a:lnTo>
                  <a:pt x="22999" y="894791"/>
                </a:lnTo>
                <a:lnTo>
                  <a:pt x="32867" y="843953"/>
                </a:lnTo>
                <a:lnTo>
                  <a:pt x="44399" y="794029"/>
                </a:lnTo>
                <a:lnTo>
                  <a:pt x="57543" y="745109"/>
                </a:lnTo>
                <a:lnTo>
                  <a:pt x="72262" y="697217"/>
                </a:lnTo>
                <a:lnTo>
                  <a:pt x="88506" y="650417"/>
                </a:lnTo>
                <a:lnTo>
                  <a:pt x="106248" y="604774"/>
                </a:lnTo>
                <a:lnTo>
                  <a:pt x="125437" y="560349"/>
                </a:lnTo>
                <a:lnTo>
                  <a:pt x="146050" y="517182"/>
                </a:lnTo>
                <a:lnTo>
                  <a:pt x="168008" y="475322"/>
                </a:lnTo>
                <a:lnTo>
                  <a:pt x="191300" y="434848"/>
                </a:lnTo>
                <a:lnTo>
                  <a:pt x="215874" y="395808"/>
                </a:lnTo>
                <a:lnTo>
                  <a:pt x="241680" y="358254"/>
                </a:lnTo>
                <a:lnTo>
                  <a:pt x="268693" y="322237"/>
                </a:lnTo>
                <a:lnTo>
                  <a:pt x="296862" y="287820"/>
                </a:lnTo>
                <a:lnTo>
                  <a:pt x="326148" y="255054"/>
                </a:lnTo>
                <a:lnTo>
                  <a:pt x="356501" y="224002"/>
                </a:lnTo>
                <a:lnTo>
                  <a:pt x="387883" y="194716"/>
                </a:lnTo>
                <a:lnTo>
                  <a:pt x="420268" y="167246"/>
                </a:lnTo>
                <a:lnTo>
                  <a:pt x="453593" y="141655"/>
                </a:lnTo>
                <a:lnTo>
                  <a:pt x="487819" y="118008"/>
                </a:lnTo>
                <a:lnTo>
                  <a:pt x="522922" y="96342"/>
                </a:lnTo>
                <a:lnTo>
                  <a:pt x="558838" y="76708"/>
                </a:lnTo>
                <a:lnTo>
                  <a:pt x="595528" y="59182"/>
                </a:lnTo>
                <a:lnTo>
                  <a:pt x="632967" y="43815"/>
                </a:lnTo>
                <a:lnTo>
                  <a:pt x="671106" y="30657"/>
                </a:lnTo>
                <a:lnTo>
                  <a:pt x="709891" y="19773"/>
                </a:lnTo>
                <a:lnTo>
                  <a:pt x="749287" y="11201"/>
                </a:lnTo>
                <a:lnTo>
                  <a:pt x="789266" y="5016"/>
                </a:lnTo>
                <a:lnTo>
                  <a:pt x="829767" y="1257"/>
                </a:lnTo>
                <a:lnTo>
                  <a:pt x="870750" y="0"/>
                </a:lnTo>
                <a:lnTo>
                  <a:pt x="1741500" y="0"/>
                </a:lnTo>
                <a:lnTo>
                  <a:pt x="1741500" y="2322004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32" name="Google Shape;132;p27"/>
          <p:cNvSpPr/>
          <p:nvPr/>
        </p:nvSpPr>
        <p:spPr>
          <a:xfrm>
            <a:off x="6551640" y="0"/>
            <a:ext cx="2592360" cy="2322000"/>
          </a:xfrm>
          <a:custGeom>
            <a:rect b="b" l="l" r="r" t="t"/>
            <a:pathLst>
              <a:path extrusionOk="0" h="2322195" w="2592704">
                <a:moveTo>
                  <a:pt x="0" y="0"/>
                </a:moveTo>
                <a:lnTo>
                  <a:pt x="2592298" y="0"/>
                </a:lnTo>
                <a:lnTo>
                  <a:pt x="2592298" y="2322004"/>
                </a:lnTo>
                <a:lnTo>
                  <a:pt x="0" y="2322004"/>
                </a:lnTo>
                <a:lnTo>
                  <a:pt x="0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33" name="Google Shape;133;p27"/>
          <p:cNvSpPr/>
          <p:nvPr/>
        </p:nvSpPr>
        <p:spPr>
          <a:xfrm>
            <a:off x="0" y="5981760"/>
            <a:ext cx="996120" cy="76428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/>
          <p:nvPr/>
        </p:nvSpPr>
        <p:spPr>
          <a:xfrm>
            <a:off x="8212680" y="5924160"/>
            <a:ext cx="930600" cy="93348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>
            <p:ph idx="11" type="ftr"/>
          </p:nvPr>
        </p:nvSpPr>
        <p:spPr>
          <a:xfrm>
            <a:off x="3108960" y="6378120"/>
            <a:ext cx="29257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Google Shape;136;p27"/>
          <p:cNvSpPr txBox="1"/>
          <p:nvPr>
            <p:ph idx="10" type="dt"/>
          </p:nvPr>
        </p:nvSpPr>
        <p:spPr>
          <a:xfrm>
            <a:off x="457200" y="6378120"/>
            <a:ext cx="21027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6583680" y="6378120"/>
            <a:ext cx="21027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/>
          <p:nvPr/>
        </p:nvSpPr>
        <p:spPr>
          <a:xfrm>
            <a:off x="0" y="0"/>
            <a:ext cx="6472080" cy="2322000"/>
          </a:xfrm>
          <a:custGeom>
            <a:rect b="b" l="l" r="r" t="t"/>
            <a:pathLst>
              <a:path extrusionOk="0" h="2322195" w="6472555">
                <a:moveTo>
                  <a:pt x="-12" y="0"/>
                </a:moveTo>
                <a:lnTo>
                  <a:pt x="6472186" y="0"/>
                </a:lnTo>
                <a:lnTo>
                  <a:pt x="6472186" y="2322004"/>
                </a:lnTo>
                <a:lnTo>
                  <a:pt x="-12" y="2322004"/>
                </a:lnTo>
                <a:lnTo>
                  <a:pt x="-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190" name="Google Shape;190;p40"/>
          <p:cNvSpPr/>
          <p:nvPr/>
        </p:nvSpPr>
        <p:spPr>
          <a:xfrm>
            <a:off x="399132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487" y="2322004"/>
                </a:moveTo>
                <a:lnTo>
                  <a:pt x="870737" y="2322004"/>
                </a:lnTo>
                <a:lnTo>
                  <a:pt x="829754" y="2320734"/>
                </a:lnTo>
                <a:lnTo>
                  <a:pt x="789254" y="2316988"/>
                </a:lnTo>
                <a:lnTo>
                  <a:pt x="749274" y="2310790"/>
                </a:lnTo>
                <a:lnTo>
                  <a:pt x="709879" y="2302230"/>
                </a:lnTo>
                <a:lnTo>
                  <a:pt x="671093" y="2291334"/>
                </a:lnTo>
                <a:lnTo>
                  <a:pt x="632955" y="2278176"/>
                </a:lnTo>
                <a:lnTo>
                  <a:pt x="595515" y="2262809"/>
                </a:lnTo>
                <a:lnTo>
                  <a:pt x="558825" y="2245283"/>
                </a:lnTo>
                <a:lnTo>
                  <a:pt x="522909" y="2225662"/>
                </a:lnTo>
                <a:lnTo>
                  <a:pt x="487807" y="2203996"/>
                </a:lnTo>
                <a:lnTo>
                  <a:pt x="453580" y="2180336"/>
                </a:lnTo>
                <a:lnTo>
                  <a:pt x="420255" y="2154745"/>
                </a:lnTo>
                <a:lnTo>
                  <a:pt x="387883" y="2127275"/>
                </a:lnTo>
                <a:lnTo>
                  <a:pt x="356488" y="2097989"/>
                </a:lnTo>
                <a:lnTo>
                  <a:pt x="326136" y="2066937"/>
                </a:lnTo>
                <a:lnTo>
                  <a:pt x="296849" y="2034171"/>
                </a:lnTo>
                <a:lnTo>
                  <a:pt x="268681" y="1999767"/>
                </a:lnTo>
                <a:lnTo>
                  <a:pt x="241668" y="1963750"/>
                </a:lnTo>
                <a:lnTo>
                  <a:pt x="215861" y="1926196"/>
                </a:lnTo>
                <a:lnTo>
                  <a:pt x="191287" y="1887143"/>
                </a:lnTo>
                <a:lnTo>
                  <a:pt x="167995" y="1846668"/>
                </a:lnTo>
                <a:lnTo>
                  <a:pt x="146037" y="1804822"/>
                </a:lnTo>
                <a:lnTo>
                  <a:pt x="125437" y="1761655"/>
                </a:lnTo>
                <a:lnTo>
                  <a:pt x="106235" y="1717217"/>
                </a:lnTo>
                <a:lnTo>
                  <a:pt x="88493" y="1671574"/>
                </a:lnTo>
                <a:lnTo>
                  <a:pt x="72250" y="1624787"/>
                </a:lnTo>
                <a:lnTo>
                  <a:pt x="57531" y="1576895"/>
                </a:lnTo>
                <a:lnTo>
                  <a:pt x="44386" y="1527962"/>
                </a:lnTo>
                <a:lnTo>
                  <a:pt x="32854" y="1478051"/>
                </a:lnTo>
                <a:lnTo>
                  <a:pt x="22987" y="1427200"/>
                </a:lnTo>
                <a:lnTo>
                  <a:pt x="14820" y="1375486"/>
                </a:lnTo>
                <a:lnTo>
                  <a:pt x="8394" y="1322959"/>
                </a:lnTo>
                <a:lnTo>
                  <a:pt x="3759" y="1269657"/>
                </a:lnTo>
                <a:lnTo>
                  <a:pt x="939" y="1215656"/>
                </a:lnTo>
                <a:lnTo>
                  <a:pt x="0" y="1160995"/>
                </a:lnTo>
                <a:lnTo>
                  <a:pt x="939" y="1106347"/>
                </a:lnTo>
                <a:lnTo>
                  <a:pt x="3759" y="1052347"/>
                </a:lnTo>
                <a:lnTo>
                  <a:pt x="8394" y="999045"/>
                </a:lnTo>
                <a:lnTo>
                  <a:pt x="14820" y="946505"/>
                </a:lnTo>
                <a:lnTo>
                  <a:pt x="22987" y="894791"/>
                </a:lnTo>
                <a:lnTo>
                  <a:pt x="32854" y="843953"/>
                </a:lnTo>
                <a:lnTo>
                  <a:pt x="44386" y="794029"/>
                </a:lnTo>
                <a:lnTo>
                  <a:pt x="57531" y="745109"/>
                </a:lnTo>
                <a:lnTo>
                  <a:pt x="72250" y="697217"/>
                </a:lnTo>
                <a:lnTo>
                  <a:pt x="88493" y="650417"/>
                </a:lnTo>
                <a:lnTo>
                  <a:pt x="106235" y="604774"/>
                </a:lnTo>
                <a:lnTo>
                  <a:pt x="125437" y="560349"/>
                </a:lnTo>
                <a:lnTo>
                  <a:pt x="146037" y="517182"/>
                </a:lnTo>
                <a:lnTo>
                  <a:pt x="167995" y="475322"/>
                </a:lnTo>
                <a:lnTo>
                  <a:pt x="191287" y="434848"/>
                </a:lnTo>
                <a:lnTo>
                  <a:pt x="215861" y="395808"/>
                </a:lnTo>
                <a:lnTo>
                  <a:pt x="241668" y="358254"/>
                </a:lnTo>
                <a:lnTo>
                  <a:pt x="268681" y="322237"/>
                </a:lnTo>
                <a:lnTo>
                  <a:pt x="296849" y="287820"/>
                </a:lnTo>
                <a:lnTo>
                  <a:pt x="326136" y="255054"/>
                </a:lnTo>
                <a:lnTo>
                  <a:pt x="356488" y="224002"/>
                </a:lnTo>
                <a:lnTo>
                  <a:pt x="387883" y="194716"/>
                </a:lnTo>
                <a:lnTo>
                  <a:pt x="420255" y="167246"/>
                </a:lnTo>
                <a:lnTo>
                  <a:pt x="453580" y="141655"/>
                </a:lnTo>
                <a:lnTo>
                  <a:pt x="487807" y="118008"/>
                </a:lnTo>
                <a:lnTo>
                  <a:pt x="522909" y="96342"/>
                </a:lnTo>
                <a:lnTo>
                  <a:pt x="558825" y="76708"/>
                </a:lnTo>
                <a:lnTo>
                  <a:pt x="595515" y="59182"/>
                </a:lnTo>
                <a:lnTo>
                  <a:pt x="632955" y="43815"/>
                </a:lnTo>
                <a:lnTo>
                  <a:pt x="671093" y="30657"/>
                </a:lnTo>
                <a:lnTo>
                  <a:pt x="709879" y="19773"/>
                </a:lnTo>
                <a:lnTo>
                  <a:pt x="749274" y="11201"/>
                </a:lnTo>
                <a:lnTo>
                  <a:pt x="789254" y="5016"/>
                </a:lnTo>
                <a:lnTo>
                  <a:pt x="829754" y="1257"/>
                </a:lnTo>
                <a:lnTo>
                  <a:pt x="870737" y="0"/>
                </a:lnTo>
                <a:lnTo>
                  <a:pt x="1741487" y="0"/>
                </a:lnTo>
                <a:lnTo>
                  <a:pt x="1741487" y="2322004"/>
                </a:lnTo>
                <a:close/>
              </a:path>
            </a:pathLst>
          </a:custGeom>
          <a:solidFill>
            <a:srgbClr val="434343">
              <a:alpha val="45882"/>
            </a:srgbClr>
          </a:solidFill>
          <a:ln>
            <a:noFill/>
          </a:ln>
        </p:spPr>
      </p:sp>
      <p:sp>
        <p:nvSpPr>
          <p:cNvPr id="191" name="Google Shape;191;p40"/>
          <p:cNvSpPr/>
          <p:nvPr/>
        </p:nvSpPr>
        <p:spPr>
          <a:xfrm>
            <a:off x="443556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500" y="2322004"/>
                </a:moveTo>
                <a:lnTo>
                  <a:pt x="870750" y="2322004"/>
                </a:lnTo>
                <a:lnTo>
                  <a:pt x="829767" y="2320734"/>
                </a:lnTo>
                <a:lnTo>
                  <a:pt x="789254" y="2316988"/>
                </a:lnTo>
                <a:lnTo>
                  <a:pt x="749287" y="2310790"/>
                </a:lnTo>
                <a:lnTo>
                  <a:pt x="709879" y="2302230"/>
                </a:lnTo>
                <a:lnTo>
                  <a:pt x="671093" y="2291334"/>
                </a:lnTo>
                <a:lnTo>
                  <a:pt x="632967" y="2278176"/>
                </a:lnTo>
                <a:lnTo>
                  <a:pt x="595528" y="2262809"/>
                </a:lnTo>
                <a:lnTo>
                  <a:pt x="558825" y="2245283"/>
                </a:lnTo>
                <a:lnTo>
                  <a:pt x="522909" y="2225662"/>
                </a:lnTo>
                <a:lnTo>
                  <a:pt x="487819" y="2203996"/>
                </a:lnTo>
                <a:lnTo>
                  <a:pt x="453580" y="2180336"/>
                </a:lnTo>
                <a:lnTo>
                  <a:pt x="420255" y="2154745"/>
                </a:lnTo>
                <a:lnTo>
                  <a:pt x="387883" y="2127275"/>
                </a:lnTo>
                <a:lnTo>
                  <a:pt x="356501" y="2097989"/>
                </a:lnTo>
                <a:lnTo>
                  <a:pt x="326135" y="2066937"/>
                </a:lnTo>
                <a:lnTo>
                  <a:pt x="296862" y="2034171"/>
                </a:lnTo>
                <a:lnTo>
                  <a:pt x="268693" y="1999767"/>
                </a:lnTo>
                <a:lnTo>
                  <a:pt x="241680" y="1963750"/>
                </a:lnTo>
                <a:lnTo>
                  <a:pt x="215861" y="1926196"/>
                </a:lnTo>
                <a:lnTo>
                  <a:pt x="191300" y="1887143"/>
                </a:lnTo>
                <a:lnTo>
                  <a:pt x="168008" y="1846668"/>
                </a:lnTo>
                <a:lnTo>
                  <a:pt x="146037" y="1804822"/>
                </a:lnTo>
                <a:lnTo>
                  <a:pt x="125437" y="1761655"/>
                </a:lnTo>
                <a:lnTo>
                  <a:pt x="106248" y="1717217"/>
                </a:lnTo>
                <a:lnTo>
                  <a:pt x="88506" y="1671574"/>
                </a:lnTo>
                <a:lnTo>
                  <a:pt x="72250" y="1624787"/>
                </a:lnTo>
                <a:lnTo>
                  <a:pt x="57530" y="1576895"/>
                </a:lnTo>
                <a:lnTo>
                  <a:pt x="44386" y="1527962"/>
                </a:lnTo>
                <a:lnTo>
                  <a:pt x="32867" y="1478051"/>
                </a:lnTo>
                <a:lnTo>
                  <a:pt x="22999" y="1427200"/>
                </a:lnTo>
                <a:lnTo>
                  <a:pt x="14833" y="1375486"/>
                </a:lnTo>
                <a:lnTo>
                  <a:pt x="8407" y="1322959"/>
                </a:lnTo>
                <a:lnTo>
                  <a:pt x="3759" y="1269657"/>
                </a:lnTo>
                <a:lnTo>
                  <a:pt x="952" y="1215656"/>
                </a:lnTo>
                <a:lnTo>
                  <a:pt x="0" y="1160995"/>
                </a:lnTo>
                <a:lnTo>
                  <a:pt x="952" y="1106347"/>
                </a:lnTo>
                <a:lnTo>
                  <a:pt x="3759" y="1052347"/>
                </a:lnTo>
                <a:lnTo>
                  <a:pt x="8407" y="999045"/>
                </a:lnTo>
                <a:lnTo>
                  <a:pt x="14833" y="946505"/>
                </a:lnTo>
                <a:lnTo>
                  <a:pt x="22999" y="894791"/>
                </a:lnTo>
                <a:lnTo>
                  <a:pt x="32867" y="843953"/>
                </a:lnTo>
                <a:lnTo>
                  <a:pt x="44386" y="794029"/>
                </a:lnTo>
                <a:lnTo>
                  <a:pt x="57530" y="745109"/>
                </a:lnTo>
                <a:lnTo>
                  <a:pt x="72250" y="697217"/>
                </a:lnTo>
                <a:lnTo>
                  <a:pt x="88506" y="650417"/>
                </a:lnTo>
                <a:lnTo>
                  <a:pt x="106248" y="604774"/>
                </a:lnTo>
                <a:lnTo>
                  <a:pt x="125437" y="560349"/>
                </a:lnTo>
                <a:lnTo>
                  <a:pt x="146037" y="517182"/>
                </a:lnTo>
                <a:lnTo>
                  <a:pt x="168008" y="475322"/>
                </a:lnTo>
                <a:lnTo>
                  <a:pt x="191300" y="434848"/>
                </a:lnTo>
                <a:lnTo>
                  <a:pt x="215861" y="395808"/>
                </a:lnTo>
                <a:lnTo>
                  <a:pt x="241680" y="358254"/>
                </a:lnTo>
                <a:lnTo>
                  <a:pt x="268693" y="322237"/>
                </a:lnTo>
                <a:lnTo>
                  <a:pt x="296862" y="287820"/>
                </a:lnTo>
                <a:lnTo>
                  <a:pt x="326135" y="255054"/>
                </a:lnTo>
                <a:lnTo>
                  <a:pt x="356501" y="224002"/>
                </a:lnTo>
                <a:lnTo>
                  <a:pt x="387883" y="194716"/>
                </a:lnTo>
                <a:lnTo>
                  <a:pt x="420255" y="167246"/>
                </a:lnTo>
                <a:lnTo>
                  <a:pt x="453580" y="141655"/>
                </a:lnTo>
                <a:lnTo>
                  <a:pt x="487819" y="118008"/>
                </a:lnTo>
                <a:lnTo>
                  <a:pt x="522909" y="96342"/>
                </a:lnTo>
                <a:lnTo>
                  <a:pt x="558825" y="76708"/>
                </a:lnTo>
                <a:lnTo>
                  <a:pt x="595528" y="59182"/>
                </a:lnTo>
                <a:lnTo>
                  <a:pt x="632967" y="43815"/>
                </a:lnTo>
                <a:lnTo>
                  <a:pt x="671093" y="30657"/>
                </a:lnTo>
                <a:lnTo>
                  <a:pt x="709879" y="19773"/>
                </a:lnTo>
                <a:lnTo>
                  <a:pt x="749287" y="11201"/>
                </a:lnTo>
                <a:lnTo>
                  <a:pt x="789254" y="5016"/>
                </a:lnTo>
                <a:lnTo>
                  <a:pt x="829767" y="1257"/>
                </a:lnTo>
                <a:lnTo>
                  <a:pt x="870750" y="0"/>
                </a:lnTo>
                <a:lnTo>
                  <a:pt x="1741500" y="0"/>
                </a:lnTo>
                <a:lnTo>
                  <a:pt x="1741500" y="2322004"/>
                </a:lnTo>
                <a:close/>
              </a:path>
            </a:pathLst>
          </a:custGeom>
          <a:solidFill>
            <a:srgbClr val="666666">
              <a:alpha val="27843"/>
            </a:srgbClr>
          </a:solidFill>
          <a:ln>
            <a:noFill/>
          </a:ln>
        </p:spPr>
      </p:sp>
      <p:sp>
        <p:nvSpPr>
          <p:cNvPr id="192" name="Google Shape;192;p40"/>
          <p:cNvSpPr/>
          <p:nvPr/>
        </p:nvSpPr>
        <p:spPr>
          <a:xfrm>
            <a:off x="4863600" y="0"/>
            <a:ext cx="1741320" cy="2322000"/>
          </a:xfrm>
          <a:custGeom>
            <a:rect b="b" l="l" r="r" t="t"/>
            <a:pathLst>
              <a:path extrusionOk="0" h="2322195" w="1741804">
                <a:moveTo>
                  <a:pt x="1741500" y="2322004"/>
                </a:moveTo>
                <a:lnTo>
                  <a:pt x="870750" y="2322004"/>
                </a:lnTo>
                <a:lnTo>
                  <a:pt x="829767" y="2320734"/>
                </a:lnTo>
                <a:lnTo>
                  <a:pt x="789266" y="2316988"/>
                </a:lnTo>
                <a:lnTo>
                  <a:pt x="749287" y="2310790"/>
                </a:lnTo>
                <a:lnTo>
                  <a:pt x="709891" y="2302230"/>
                </a:lnTo>
                <a:lnTo>
                  <a:pt x="671106" y="2291334"/>
                </a:lnTo>
                <a:lnTo>
                  <a:pt x="632967" y="2278176"/>
                </a:lnTo>
                <a:lnTo>
                  <a:pt x="595528" y="2262809"/>
                </a:lnTo>
                <a:lnTo>
                  <a:pt x="558838" y="2245283"/>
                </a:lnTo>
                <a:lnTo>
                  <a:pt x="522922" y="2225662"/>
                </a:lnTo>
                <a:lnTo>
                  <a:pt x="487819" y="2203996"/>
                </a:lnTo>
                <a:lnTo>
                  <a:pt x="453593" y="2180336"/>
                </a:lnTo>
                <a:lnTo>
                  <a:pt x="420268" y="2154745"/>
                </a:lnTo>
                <a:lnTo>
                  <a:pt x="387883" y="2127275"/>
                </a:lnTo>
                <a:lnTo>
                  <a:pt x="356501" y="2097989"/>
                </a:lnTo>
                <a:lnTo>
                  <a:pt x="326148" y="2066937"/>
                </a:lnTo>
                <a:lnTo>
                  <a:pt x="296862" y="2034171"/>
                </a:lnTo>
                <a:lnTo>
                  <a:pt x="268693" y="1999767"/>
                </a:lnTo>
                <a:lnTo>
                  <a:pt x="241680" y="1963750"/>
                </a:lnTo>
                <a:lnTo>
                  <a:pt x="215874" y="1926196"/>
                </a:lnTo>
                <a:lnTo>
                  <a:pt x="191300" y="1887143"/>
                </a:lnTo>
                <a:lnTo>
                  <a:pt x="168008" y="1846668"/>
                </a:lnTo>
                <a:lnTo>
                  <a:pt x="146050" y="1804822"/>
                </a:lnTo>
                <a:lnTo>
                  <a:pt x="125437" y="1761655"/>
                </a:lnTo>
                <a:lnTo>
                  <a:pt x="106248" y="1717217"/>
                </a:lnTo>
                <a:lnTo>
                  <a:pt x="88506" y="1671574"/>
                </a:lnTo>
                <a:lnTo>
                  <a:pt x="72262" y="1624787"/>
                </a:lnTo>
                <a:lnTo>
                  <a:pt x="57543" y="1576895"/>
                </a:lnTo>
                <a:lnTo>
                  <a:pt x="44399" y="1527962"/>
                </a:lnTo>
                <a:lnTo>
                  <a:pt x="32867" y="1478051"/>
                </a:lnTo>
                <a:lnTo>
                  <a:pt x="22999" y="1427200"/>
                </a:lnTo>
                <a:lnTo>
                  <a:pt x="14833" y="1375486"/>
                </a:lnTo>
                <a:lnTo>
                  <a:pt x="8407" y="1322959"/>
                </a:lnTo>
                <a:lnTo>
                  <a:pt x="3771" y="1269657"/>
                </a:lnTo>
                <a:lnTo>
                  <a:pt x="952" y="1215656"/>
                </a:lnTo>
                <a:lnTo>
                  <a:pt x="0" y="1160995"/>
                </a:lnTo>
                <a:lnTo>
                  <a:pt x="952" y="1106347"/>
                </a:lnTo>
                <a:lnTo>
                  <a:pt x="3771" y="1052347"/>
                </a:lnTo>
                <a:lnTo>
                  <a:pt x="8407" y="999045"/>
                </a:lnTo>
                <a:lnTo>
                  <a:pt x="14833" y="946505"/>
                </a:lnTo>
                <a:lnTo>
                  <a:pt x="22999" y="894791"/>
                </a:lnTo>
                <a:lnTo>
                  <a:pt x="32867" y="843953"/>
                </a:lnTo>
                <a:lnTo>
                  <a:pt x="44399" y="794029"/>
                </a:lnTo>
                <a:lnTo>
                  <a:pt x="57543" y="745109"/>
                </a:lnTo>
                <a:lnTo>
                  <a:pt x="72262" y="697217"/>
                </a:lnTo>
                <a:lnTo>
                  <a:pt x="88506" y="650417"/>
                </a:lnTo>
                <a:lnTo>
                  <a:pt x="106248" y="604774"/>
                </a:lnTo>
                <a:lnTo>
                  <a:pt x="125437" y="560349"/>
                </a:lnTo>
                <a:lnTo>
                  <a:pt x="146050" y="517182"/>
                </a:lnTo>
                <a:lnTo>
                  <a:pt x="168008" y="475322"/>
                </a:lnTo>
                <a:lnTo>
                  <a:pt x="191300" y="434848"/>
                </a:lnTo>
                <a:lnTo>
                  <a:pt x="215874" y="395808"/>
                </a:lnTo>
                <a:lnTo>
                  <a:pt x="241680" y="358254"/>
                </a:lnTo>
                <a:lnTo>
                  <a:pt x="268693" y="322237"/>
                </a:lnTo>
                <a:lnTo>
                  <a:pt x="296862" y="287820"/>
                </a:lnTo>
                <a:lnTo>
                  <a:pt x="326148" y="255054"/>
                </a:lnTo>
                <a:lnTo>
                  <a:pt x="356501" y="224002"/>
                </a:lnTo>
                <a:lnTo>
                  <a:pt x="387883" y="194716"/>
                </a:lnTo>
                <a:lnTo>
                  <a:pt x="420268" y="167246"/>
                </a:lnTo>
                <a:lnTo>
                  <a:pt x="453593" y="141655"/>
                </a:lnTo>
                <a:lnTo>
                  <a:pt x="487819" y="118008"/>
                </a:lnTo>
                <a:lnTo>
                  <a:pt x="522922" y="96342"/>
                </a:lnTo>
                <a:lnTo>
                  <a:pt x="558838" y="76708"/>
                </a:lnTo>
                <a:lnTo>
                  <a:pt x="595528" y="59182"/>
                </a:lnTo>
                <a:lnTo>
                  <a:pt x="632967" y="43815"/>
                </a:lnTo>
                <a:lnTo>
                  <a:pt x="671106" y="30657"/>
                </a:lnTo>
                <a:lnTo>
                  <a:pt x="709891" y="19773"/>
                </a:lnTo>
                <a:lnTo>
                  <a:pt x="749287" y="11201"/>
                </a:lnTo>
                <a:lnTo>
                  <a:pt x="789266" y="5016"/>
                </a:lnTo>
                <a:lnTo>
                  <a:pt x="829767" y="1257"/>
                </a:lnTo>
                <a:lnTo>
                  <a:pt x="870750" y="0"/>
                </a:lnTo>
                <a:lnTo>
                  <a:pt x="1741500" y="0"/>
                </a:lnTo>
                <a:lnTo>
                  <a:pt x="1741500" y="2322004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93" name="Google Shape;193;p40"/>
          <p:cNvSpPr/>
          <p:nvPr/>
        </p:nvSpPr>
        <p:spPr>
          <a:xfrm>
            <a:off x="6551640" y="0"/>
            <a:ext cx="2592360" cy="2322000"/>
          </a:xfrm>
          <a:custGeom>
            <a:rect b="b" l="l" r="r" t="t"/>
            <a:pathLst>
              <a:path extrusionOk="0" h="2322195" w="2592704">
                <a:moveTo>
                  <a:pt x="0" y="0"/>
                </a:moveTo>
                <a:lnTo>
                  <a:pt x="2592298" y="0"/>
                </a:lnTo>
                <a:lnTo>
                  <a:pt x="2592298" y="2322004"/>
                </a:lnTo>
                <a:lnTo>
                  <a:pt x="0" y="2322004"/>
                </a:lnTo>
                <a:lnTo>
                  <a:pt x="0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94" name="Google Shape;194;p40"/>
          <p:cNvSpPr/>
          <p:nvPr/>
        </p:nvSpPr>
        <p:spPr>
          <a:xfrm>
            <a:off x="0" y="5981760"/>
            <a:ext cx="996120" cy="76428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8212680" y="5924160"/>
            <a:ext cx="930600" cy="93348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0"/>
          <p:cNvSpPr txBox="1"/>
          <p:nvPr>
            <p:ph type="title"/>
          </p:nvPr>
        </p:nvSpPr>
        <p:spPr>
          <a:xfrm>
            <a:off x="363600" y="1261440"/>
            <a:ext cx="8416440" cy="75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7" name="Google Shape;197;p40"/>
          <p:cNvSpPr txBox="1"/>
          <p:nvPr>
            <p:ph idx="1" type="body"/>
          </p:nvPr>
        </p:nvSpPr>
        <p:spPr>
          <a:xfrm>
            <a:off x="327600" y="2451960"/>
            <a:ext cx="848880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8" name="Google Shape;198;p40"/>
          <p:cNvSpPr txBox="1"/>
          <p:nvPr>
            <p:ph idx="11" type="ftr"/>
          </p:nvPr>
        </p:nvSpPr>
        <p:spPr>
          <a:xfrm>
            <a:off x="3108960" y="6378120"/>
            <a:ext cx="29257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9" name="Google Shape;199;p40"/>
          <p:cNvSpPr txBox="1"/>
          <p:nvPr>
            <p:ph idx="10" type="dt"/>
          </p:nvPr>
        </p:nvSpPr>
        <p:spPr>
          <a:xfrm>
            <a:off x="457200" y="6378120"/>
            <a:ext cx="21027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0" name="Google Shape;200;p40"/>
          <p:cNvSpPr txBox="1"/>
          <p:nvPr>
            <p:ph idx="12" type="sldNum"/>
          </p:nvPr>
        </p:nvSpPr>
        <p:spPr>
          <a:xfrm>
            <a:off x="6583680" y="6378120"/>
            <a:ext cx="21027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90.pn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9.png"/><Relationship Id="rId4" Type="http://schemas.openxmlformats.org/officeDocument/2006/relationships/image" Target="../media/image8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jp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5.png"/><Relationship Id="rId13" Type="http://schemas.openxmlformats.org/officeDocument/2006/relationships/image" Target="../media/image82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9" Type="http://schemas.openxmlformats.org/officeDocument/2006/relationships/image" Target="../media/image89.png"/><Relationship Id="rId15" Type="http://schemas.openxmlformats.org/officeDocument/2006/relationships/image" Target="../media/image84.png"/><Relationship Id="rId14" Type="http://schemas.openxmlformats.org/officeDocument/2006/relationships/image" Target="../media/image80.png"/><Relationship Id="rId17" Type="http://schemas.openxmlformats.org/officeDocument/2006/relationships/image" Target="../media/image110.png"/><Relationship Id="rId16" Type="http://schemas.openxmlformats.org/officeDocument/2006/relationships/image" Target="../media/image86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18" Type="http://schemas.openxmlformats.org/officeDocument/2006/relationships/image" Target="../media/image88.jpg"/><Relationship Id="rId7" Type="http://schemas.openxmlformats.org/officeDocument/2006/relationships/image" Target="../media/image87.png"/><Relationship Id="rId8" Type="http://schemas.openxmlformats.org/officeDocument/2006/relationships/image" Target="../media/image6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4.png"/><Relationship Id="rId4" Type="http://schemas.openxmlformats.org/officeDocument/2006/relationships/image" Target="../media/image140.jpg"/><Relationship Id="rId5" Type="http://schemas.openxmlformats.org/officeDocument/2006/relationships/image" Target="../media/image1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9.png"/><Relationship Id="rId20" Type="http://schemas.openxmlformats.org/officeDocument/2006/relationships/image" Target="../media/image113.png"/><Relationship Id="rId42" Type="http://schemas.openxmlformats.org/officeDocument/2006/relationships/image" Target="../media/image138.png"/><Relationship Id="rId41" Type="http://schemas.openxmlformats.org/officeDocument/2006/relationships/image" Target="../media/image133.png"/><Relationship Id="rId22" Type="http://schemas.openxmlformats.org/officeDocument/2006/relationships/image" Target="../media/image122.png"/><Relationship Id="rId44" Type="http://schemas.openxmlformats.org/officeDocument/2006/relationships/image" Target="../media/image137.png"/><Relationship Id="rId21" Type="http://schemas.openxmlformats.org/officeDocument/2006/relationships/image" Target="../media/image119.png"/><Relationship Id="rId43" Type="http://schemas.openxmlformats.org/officeDocument/2006/relationships/image" Target="../media/image135.png"/><Relationship Id="rId24" Type="http://schemas.openxmlformats.org/officeDocument/2006/relationships/image" Target="../media/image121.png"/><Relationship Id="rId46" Type="http://schemas.openxmlformats.org/officeDocument/2006/relationships/image" Target="../media/image149.png"/><Relationship Id="rId23" Type="http://schemas.openxmlformats.org/officeDocument/2006/relationships/image" Target="../media/image120.png"/><Relationship Id="rId45" Type="http://schemas.openxmlformats.org/officeDocument/2006/relationships/image" Target="../media/image13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7.png"/><Relationship Id="rId26" Type="http://schemas.openxmlformats.org/officeDocument/2006/relationships/image" Target="../media/image116.png"/><Relationship Id="rId25" Type="http://schemas.openxmlformats.org/officeDocument/2006/relationships/image" Target="../media/image115.png"/><Relationship Id="rId47" Type="http://schemas.openxmlformats.org/officeDocument/2006/relationships/image" Target="../media/image144.png"/><Relationship Id="rId28" Type="http://schemas.openxmlformats.org/officeDocument/2006/relationships/image" Target="../media/image117.png"/><Relationship Id="rId27" Type="http://schemas.openxmlformats.org/officeDocument/2006/relationships/image" Target="../media/image126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29" Type="http://schemas.openxmlformats.org/officeDocument/2006/relationships/image" Target="../media/image150.png"/><Relationship Id="rId7" Type="http://schemas.openxmlformats.org/officeDocument/2006/relationships/image" Target="../media/image93.png"/><Relationship Id="rId8" Type="http://schemas.openxmlformats.org/officeDocument/2006/relationships/image" Target="../media/image98.png"/><Relationship Id="rId31" Type="http://schemas.openxmlformats.org/officeDocument/2006/relationships/image" Target="../media/image123.png"/><Relationship Id="rId30" Type="http://schemas.openxmlformats.org/officeDocument/2006/relationships/image" Target="../media/image125.png"/><Relationship Id="rId11" Type="http://schemas.openxmlformats.org/officeDocument/2006/relationships/image" Target="../media/image118.png"/><Relationship Id="rId33" Type="http://schemas.openxmlformats.org/officeDocument/2006/relationships/image" Target="../media/image124.png"/><Relationship Id="rId10" Type="http://schemas.openxmlformats.org/officeDocument/2006/relationships/image" Target="../media/image100.png"/><Relationship Id="rId32" Type="http://schemas.openxmlformats.org/officeDocument/2006/relationships/image" Target="../media/image128.png"/><Relationship Id="rId13" Type="http://schemas.openxmlformats.org/officeDocument/2006/relationships/image" Target="../media/image106.png"/><Relationship Id="rId35" Type="http://schemas.openxmlformats.org/officeDocument/2006/relationships/image" Target="../media/image127.png"/><Relationship Id="rId12" Type="http://schemas.openxmlformats.org/officeDocument/2006/relationships/image" Target="../media/image103.png"/><Relationship Id="rId34" Type="http://schemas.openxmlformats.org/officeDocument/2006/relationships/image" Target="../media/image134.png"/><Relationship Id="rId15" Type="http://schemas.openxmlformats.org/officeDocument/2006/relationships/image" Target="../media/image105.png"/><Relationship Id="rId37" Type="http://schemas.openxmlformats.org/officeDocument/2006/relationships/image" Target="../media/image132.png"/><Relationship Id="rId14" Type="http://schemas.openxmlformats.org/officeDocument/2006/relationships/image" Target="../media/image104.png"/><Relationship Id="rId36" Type="http://schemas.openxmlformats.org/officeDocument/2006/relationships/image" Target="../media/image156.png"/><Relationship Id="rId17" Type="http://schemas.openxmlformats.org/officeDocument/2006/relationships/image" Target="../media/image108.png"/><Relationship Id="rId39" Type="http://schemas.openxmlformats.org/officeDocument/2006/relationships/image" Target="../media/image131.png"/><Relationship Id="rId16" Type="http://schemas.openxmlformats.org/officeDocument/2006/relationships/image" Target="../media/image112.png"/><Relationship Id="rId38" Type="http://schemas.openxmlformats.org/officeDocument/2006/relationships/image" Target="../media/image130.png"/><Relationship Id="rId19" Type="http://schemas.openxmlformats.org/officeDocument/2006/relationships/image" Target="../media/image111.png"/><Relationship Id="rId18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8.png"/><Relationship Id="rId22" Type="http://schemas.openxmlformats.org/officeDocument/2006/relationships/image" Target="../media/image154.png"/><Relationship Id="rId21" Type="http://schemas.openxmlformats.org/officeDocument/2006/relationships/image" Target="../media/image159.png"/><Relationship Id="rId24" Type="http://schemas.openxmlformats.org/officeDocument/2006/relationships/image" Target="../media/image163.png"/><Relationship Id="rId23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5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26" Type="http://schemas.openxmlformats.org/officeDocument/2006/relationships/image" Target="../media/image164.png"/><Relationship Id="rId25" Type="http://schemas.openxmlformats.org/officeDocument/2006/relationships/image" Target="../media/image158.png"/><Relationship Id="rId28" Type="http://schemas.openxmlformats.org/officeDocument/2006/relationships/image" Target="../media/image175.png"/><Relationship Id="rId27" Type="http://schemas.openxmlformats.org/officeDocument/2006/relationships/image" Target="../media/image165.png"/><Relationship Id="rId5" Type="http://schemas.openxmlformats.org/officeDocument/2006/relationships/image" Target="../media/image141.png"/><Relationship Id="rId6" Type="http://schemas.openxmlformats.org/officeDocument/2006/relationships/image" Target="../media/image169.png"/><Relationship Id="rId29" Type="http://schemas.openxmlformats.org/officeDocument/2006/relationships/image" Target="../media/image167.png"/><Relationship Id="rId7" Type="http://schemas.openxmlformats.org/officeDocument/2006/relationships/image" Target="../media/image139.png"/><Relationship Id="rId8" Type="http://schemas.openxmlformats.org/officeDocument/2006/relationships/image" Target="../media/image145.png"/><Relationship Id="rId31" Type="http://schemas.openxmlformats.org/officeDocument/2006/relationships/image" Target="../media/image168.png"/><Relationship Id="rId30" Type="http://schemas.openxmlformats.org/officeDocument/2006/relationships/image" Target="../media/image180.png"/><Relationship Id="rId11" Type="http://schemas.openxmlformats.org/officeDocument/2006/relationships/image" Target="../media/image147.png"/><Relationship Id="rId10" Type="http://schemas.openxmlformats.org/officeDocument/2006/relationships/image" Target="../media/image142.png"/><Relationship Id="rId32" Type="http://schemas.openxmlformats.org/officeDocument/2006/relationships/image" Target="../media/image170.png"/><Relationship Id="rId13" Type="http://schemas.openxmlformats.org/officeDocument/2006/relationships/image" Target="../media/image162.png"/><Relationship Id="rId12" Type="http://schemas.openxmlformats.org/officeDocument/2006/relationships/image" Target="../media/image146.png"/><Relationship Id="rId15" Type="http://schemas.openxmlformats.org/officeDocument/2006/relationships/image" Target="../media/image153.png"/><Relationship Id="rId14" Type="http://schemas.openxmlformats.org/officeDocument/2006/relationships/image" Target="../media/image166.png"/><Relationship Id="rId17" Type="http://schemas.openxmlformats.org/officeDocument/2006/relationships/image" Target="../media/image151.png"/><Relationship Id="rId16" Type="http://schemas.openxmlformats.org/officeDocument/2006/relationships/image" Target="../media/image152.png"/><Relationship Id="rId19" Type="http://schemas.openxmlformats.org/officeDocument/2006/relationships/image" Target="../media/image157.png"/><Relationship Id="rId18" Type="http://schemas.openxmlformats.org/officeDocument/2006/relationships/image" Target="../media/image161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2.png"/><Relationship Id="rId22" Type="http://schemas.openxmlformats.org/officeDocument/2006/relationships/image" Target="../media/image188.png"/><Relationship Id="rId21" Type="http://schemas.openxmlformats.org/officeDocument/2006/relationships/image" Target="../media/image198.png"/><Relationship Id="rId24" Type="http://schemas.openxmlformats.org/officeDocument/2006/relationships/image" Target="../media/image199.png"/><Relationship Id="rId23" Type="http://schemas.openxmlformats.org/officeDocument/2006/relationships/image" Target="../media/image20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7.png"/><Relationship Id="rId4" Type="http://schemas.openxmlformats.org/officeDocument/2006/relationships/image" Target="../media/image195.png"/><Relationship Id="rId9" Type="http://schemas.openxmlformats.org/officeDocument/2006/relationships/image" Target="../media/image172.png"/><Relationship Id="rId25" Type="http://schemas.openxmlformats.org/officeDocument/2006/relationships/image" Target="../media/image207.png"/><Relationship Id="rId5" Type="http://schemas.openxmlformats.org/officeDocument/2006/relationships/image" Target="../media/image186.png"/><Relationship Id="rId6" Type="http://schemas.openxmlformats.org/officeDocument/2006/relationships/image" Target="../media/image173.png"/><Relationship Id="rId7" Type="http://schemas.openxmlformats.org/officeDocument/2006/relationships/image" Target="../media/image171.png"/><Relationship Id="rId8" Type="http://schemas.openxmlformats.org/officeDocument/2006/relationships/image" Target="../media/image185.png"/><Relationship Id="rId11" Type="http://schemas.openxmlformats.org/officeDocument/2006/relationships/image" Target="../media/image182.png"/><Relationship Id="rId10" Type="http://schemas.openxmlformats.org/officeDocument/2006/relationships/image" Target="../media/image174.png"/><Relationship Id="rId13" Type="http://schemas.openxmlformats.org/officeDocument/2006/relationships/image" Target="../media/image179.png"/><Relationship Id="rId12" Type="http://schemas.openxmlformats.org/officeDocument/2006/relationships/image" Target="../media/image176.png"/><Relationship Id="rId15" Type="http://schemas.openxmlformats.org/officeDocument/2006/relationships/image" Target="../media/image184.png"/><Relationship Id="rId14" Type="http://schemas.openxmlformats.org/officeDocument/2006/relationships/image" Target="../media/image187.png"/><Relationship Id="rId17" Type="http://schemas.openxmlformats.org/officeDocument/2006/relationships/image" Target="../media/image181.png"/><Relationship Id="rId16" Type="http://schemas.openxmlformats.org/officeDocument/2006/relationships/image" Target="../media/image191.png"/><Relationship Id="rId19" Type="http://schemas.openxmlformats.org/officeDocument/2006/relationships/image" Target="../media/image183.png"/><Relationship Id="rId18" Type="http://schemas.openxmlformats.org/officeDocument/2006/relationships/image" Target="../media/image190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7.png"/><Relationship Id="rId4" Type="http://schemas.openxmlformats.org/officeDocument/2006/relationships/image" Target="../media/image216.png"/><Relationship Id="rId9" Type="http://schemas.openxmlformats.org/officeDocument/2006/relationships/image" Target="../media/image203.png"/><Relationship Id="rId5" Type="http://schemas.openxmlformats.org/officeDocument/2006/relationships/image" Target="../media/image212.png"/><Relationship Id="rId6" Type="http://schemas.openxmlformats.org/officeDocument/2006/relationships/image" Target="../media/image200.png"/><Relationship Id="rId7" Type="http://schemas.openxmlformats.org/officeDocument/2006/relationships/image" Target="../media/image193.png"/><Relationship Id="rId8" Type="http://schemas.openxmlformats.org/officeDocument/2006/relationships/image" Target="../media/image196.png"/><Relationship Id="rId11" Type="http://schemas.openxmlformats.org/officeDocument/2006/relationships/image" Target="../media/image209.png"/><Relationship Id="rId10" Type="http://schemas.openxmlformats.org/officeDocument/2006/relationships/image" Target="../media/image202.png"/><Relationship Id="rId13" Type="http://schemas.openxmlformats.org/officeDocument/2006/relationships/image" Target="../media/image206.png"/><Relationship Id="rId12" Type="http://schemas.openxmlformats.org/officeDocument/2006/relationships/image" Target="../media/image194.png"/><Relationship Id="rId15" Type="http://schemas.openxmlformats.org/officeDocument/2006/relationships/image" Target="../media/image201.png"/><Relationship Id="rId14" Type="http://schemas.openxmlformats.org/officeDocument/2006/relationships/image" Target="../media/image211.png"/><Relationship Id="rId17" Type="http://schemas.openxmlformats.org/officeDocument/2006/relationships/image" Target="../media/image205.png"/><Relationship Id="rId16" Type="http://schemas.openxmlformats.org/officeDocument/2006/relationships/image" Target="../media/image204.png"/><Relationship Id="rId19" Type="http://schemas.openxmlformats.org/officeDocument/2006/relationships/image" Target="../media/image217.png"/><Relationship Id="rId18" Type="http://schemas.openxmlformats.org/officeDocument/2006/relationships/image" Target="../media/image2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5.png"/><Relationship Id="rId4" Type="http://schemas.openxmlformats.org/officeDocument/2006/relationships/hyperlink" Target="https://elixirschool.com/e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5" Type="http://schemas.openxmlformats.org/officeDocument/2006/relationships/image" Target="../media/image220.png"/><Relationship Id="rId6" Type="http://schemas.openxmlformats.org/officeDocument/2006/relationships/image" Target="../media/image224.png"/><Relationship Id="rId7" Type="http://schemas.openxmlformats.org/officeDocument/2006/relationships/image" Target="../media/image219.png"/><Relationship Id="rId8" Type="http://schemas.openxmlformats.org/officeDocument/2006/relationships/image" Target="../media/image222.png"/><Relationship Id="rId11" Type="http://schemas.openxmlformats.org/officeDocument/2006/relationships/image" Target="../media/image225.png"/><Relationship Id="rId10" Type="http://schemas.openxmlformats.org/officeDocument/2006/relationships/image" Target="../media/image2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ferestrepoca.github.io/paradigmas-de-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91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13" Type="http://schemas.openxmlformats.org/officeDocument/2006/relationships/image" Target="../media/image35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Relationship Id="rId15" Type="http://schemas.openxmlformats.org/officeDocument/2006/relationships/image" Target="../media/image45.png"/><Relationship Id="rId14" Type="http://schemas.openxmlformats.org/officeDocument/2006/relationships/image" Target="../media/image38.png"/><Relationship Id="rId17" Type="http://schemas.openxmlformats.org/officeDocument/2006/relationships/image" Target="../media/image17.png"/><Relationship Id="rId16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8" Type="http://schemas.openxmlformats.org/officeDocument/2006/relationships/image" Target="../media/image39.jp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6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92.png"/><Relationship Id="rId7" Type="http://schemas.openxmlformats.org/officeDocument/2006/relationships/image" Target="../media/image58.png"/><Relationship Id="rId8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Relationship Id="rId4" Type="http://schemas.openxmlformats.org/officeDocument/2006/relationships/image" Target="../media/image48.jpg"/><Relationship Id="rId5" Type="http://schemas.openxmlformats.org/officeDocument/2006/relationships/image" Target="../media/image50.jpg"/><Relationship Id="rId6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7.png"/><Relationship Id="rId13" Type="http://schemas.openxmlformats.org/officeDocument/2006/relationships/image" Target="../media/image73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Relationship Id="rId5" Type="http://schemas.openxmlformats.org/officeDocument/2006/relationships/image" Target="../media/image72.png"/><Relationship Id="rId6" Type="http://schemas.openxmlformats.org/officeDocument/2006/relationships/image" Target="../media/image54.png"/><Relationship Id="rId7" Type="http://schemas.openxmlformats.org/officeDocument/2006/relationships/image" Target="../media/image60.png"/><Relationship Id="rId8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7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jpg"/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48.jpg"/><Relationship Id="rId9" Type="http://schemas.openxmlformats.org/officeDocument/2006/relationships/image" Target="../media/image76.png"/><Relationship Id="rId5" Type="http://schemas.openxmlformats.org/officeDocument/2006/relationships/image" Target="../media/image85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3"/>
          <p:cNvSpPr txBox="1"/>
          <p:nvPr/>
        </p:nvSpPr>
        <p:spPr>
          <a:xfrm>
            <a:off x="265320" y="1676880"/>
            <a:ext cx="8613360" cy="14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2068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Programación funcional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3"/>
          <p:cNvSpPr/>
          <p:nvPr/>
        </p:nvSpPr>
        <p:spPr>
          <a:xfrm>
            <a:off x="7120440" y="5166720"/>
            <a:ext cx="1942920" cy="93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0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rPr>
              <a:t>Junio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None/>
            </a:pPr>
            <a:r>
              <a:rPr b="0" i="0" lang="es-MX" sz="30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rPr>
              <a:t> 2019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3"/>
          <p:cNvSpPr/>
          <p:nvPr/>
        </p:nvSpPr>
        <p:spPr>
          <a:xfrm>
            <a:off x="281160" y="309240"/>
            <a:ext cx="747000" cy="1378800"/>
          </a:xfrm>
          <a:custGeom>
            <a:rect b="b" l="l" r="r" t="t"/>
            <a:pathLst>
              <a:path extrusionOk="0" h="1379220" w="747394">
                <a:moveTo>
                  <a:pt x="432701" y="1379067"/>
                </a:moveTo>
                <a:lnTo>
                  <a:pt x="0" y="1379067"/>
                </a:lnTo>
                <a:lnTo>
                  <a:pt x="0" y="1143076"/>
                </a:lnTo>
                <a:lnTo>
                  <a:pt x="69634" y="1134186"/>
                </a:lnTo>
                <a:lnTo>
                  <a:pt x="78828" y="1132700"/>
                </a:lnTo>
                <a:lnTo>
                  <a:pt x="83426" y="1127937"/>
                </a:lnTo>
                <a:lnTo>
                  <a:pt x="83426" y="250913"/>
                </a:lnTo>
                <a:lnTo>
                  <a:pt x="6565" y="244881"/>
                </a:lnTo>
                <a:lnTo>
                  <a:pt x="6565" y="0"/>
                </a:lnTo>
                <a:lnTo>
                  <a:pt x="419557" y="0"/>
                </a:lnTo>
                <a:lnTo>
                  <a:pt x="471322" y="3149"/>
                </a:lnTo>
                <a:lnTo>
                  <a:pt x="519303" y="12598"/>
                </a:lnTo>
                <a:lnTo>
                  <a:pt x="563486" y="28346"/>
                </a:lnTo>
                <a:lnTo>
                  <a:pt x="603897" y="50393"/>
                </a:lnTo>
                <a:lnTo>
                  <a:pt x="640524" y="78740"/>
                </a:lnTo>
                <a:lnTo>
                  <a:pt x="673366" y="113385"/>
                </a:lnTo>
                <a:lnTo>
                  <a:pt x="698055" y="147967"/>
                </a:lnTo>
                <a:lnTo>
                  <a:pt x="718947" y="187071"/>
                </a:lnTo>
                <a:lnTo>
                  <a:pt x="736041" y="230720"/>
                </a:lnTo>
                <a:lnTo>
                  <a:pt x="747039" y="270611"/>
                </a:lnTo>
                <a:lnTo>
                  <a:pt x="303504" y="270611"/>
                </a:lnTo>
                <a:lnTo>
                  <a:pt x="303504" y="653643"/>
                </a:lnTo>
                <a:lnTo>
                  <a:pt x="738428" y="653643"/>
                </a:lnTo>
                <a:lnTo>
                  <a:pt x="732256" y="674243"/>
                </a:lnTo>
                <a:lnTo>
                  <a:pt x="713028" y="720013"/>
                </a:lnTo>
                <a:lnTo>
                  <a:pt x="689521" y="761746"/>
                </a:lnTo>
                <a:lnTo>
                  <a:pt x="661758" y="799426"/>
                </a:lnTo>
                <a:lnTo>
                  <a:pt x="625182" y="837565"/>
                </a:lnTo>
                <a:lnTo>
                  <a:pt x="585114" y="868768"/>
                </a:lnTo>
                <a:lnTo>
                  <a:pt x="541540" y="893038"/>
                </a:lnTo>
                <a:lnTo>
                  <a:pt x="494449" y="910374"/>
                </a:lnTo>
                <a:lnTo>
                  <a:pt x="443865" y="920775"/>
                </a:lnTo>
                <a:lnTo>
                  <a:pt x="389775" y="924242"/>
                </a:lnTo>
                <a:lnTo>
                  <a:pt x="303504" y="924242"/>
                </a:lnTo>
                <a:lnTo>
                  <a:pt x="303504" y="1127201"/>
                </a:lnTo>
                <a:lnTo>
                  <a:pt x="432701" y="1133233"/>
                </a:lnTo>
                <a:lnTo>
                  <a:pt x="432701" y="1379067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57" name="Google Shape;257;p53"/>
          <p:cNvSpPr/>
          <p:nvPr/>
        </p:nvSpPr>
        <p:spPr>
          <a:xfrm>
            <a:off x="639000" y="579600"/>
            <a:ext cx="408600" cy="383040"/>
          </a:xfrm>
          <a:custGeom>
            <a:rect b="b" l="l" r="r" t="t"/>
            <a:pathLst>
              <a:path extrusionOk="0" h="383540" w="408940">
                <a:moveTo>
                  <a:pt x="380834" y="383032"/>
                </a:moveTo>
                <a:lnTo>
                  <a:pt x="14668" y="383032"/>
                </a:lnTo>
                <a:lnTo>
                  <a:pt x="66128" y="377710"/>
                </a:lnTo>
                <a:lnTo>
                  <a:pt x="108216" y="361746"/>
                </a:lnTo>
                <a:lnTo>
                  <a:pt x="140970" y="335153"/>
                </a:lnTo>
                <a:lnTo>
                  <a:pt x="164350" y="297916"/>
                </a:lnTo>
                <a:lnTo>
                  <a:pt x="178384" y="250037"/>
                </a:lnTo>
                <a:lnTo>
                  <a:pt x="183070" y="191516"/>
                </a:lnTo>
                <a:lnTo>
                  <a:pt x="180530" y="137655"/>
                </a:lnTo>
                <a:lnTo>
                  <a:pt x="172935" y="93929"/>
                </a:lnTo>
                <a:lnTo>
                  <a:pt x="142557" y="36842"/>
                </a:lnTo>
                <a:lnTo>
                  <a:pt x="86766" y="9207"/>
                </a:lnTo>
                <a:lnTo>
                  <a:pt x="47256" y="2298"/>
                </a:lnTo>
                <a:lnTo>
                  <a:pt x="0" y="0"/>
                </a:lnTo>
                <a:lnTo>
                  <a:pt x="389445" y="0"/>
                </a:lnTo>
                <a:lnTo>
                  <a:pt x="391744" y="8293"/>
                </a:lnTo>
                <a:lnTo>
                  <a:pt x="401243" y="61023"/>
                </a:lnTo>
                <a:lnTo>
                  <a:pt x="406933" y="118287"/>
                </a:lnTo>
                <a:lnTo>
                  <a:pt x="408838" y="180086"/>
                </a:lnTo>
                <a:lnTo>
                  <a:pt x="406704" y="242036"/>
                </a:lnTo>
                <a:lnTo>
                  <a:pt x="400291" y="299935"/>
                </a:lnTo>
                <a:lnTo>
                  <a:pt x="389610" y="353809"/>
                </a:lnTo>
                <a:lnTo>
                  <a:pt x="380834" y="383032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58" name="Google Shape;258;p53"/>
          <p:cNvSpPr/>
          <p:nvPr/>
        </p:nvSpPr>
        <p:spPr>
          <a:xfrm>
            <a:off x="1068120" y="625320"/>
            <a:ext cx="696240" cy="1029600"/>
          </a:xfrm>
          <a:custGeom>
            <a:rect b="b" l="l" r="r" t="t"/>
            <a:pathLst>
              <a:path extrusionOk="0" h="1029969" w="696594">
                <a:moveTo>
                  <a:pt x="313143" y="1029690"/>
                </a:moveTo>
                <a:lnTo>
                  <a:pt x="272097" y="1026566"/>
                </a:lnTo>
                <a:lnTo>
                  <a:pt x="234962" y="1017181"/>
                </a:lnTo>
                <a:lnTo>
                  <a:pt x="172415" y="979665"/>
                </a:lnTo>
                <a:lnTo>
                  <a:pt x="125501" y="917143"/>
                </a:lnTo>
                <a:lnTo>
                  <a:pt x="107911" y="876503"/>
                </a:lnTo>
                <a:lnTo>
                  <a:pt x="94234" y="829602"/>
                </a:lnTo>
                <a:lnTo>
                  <a:pt x="84454" y="776465"/>
                </a:lnTo>
                <a:lnTo>
                  <a:pt x="78600" y="717067"/>
                </a:lnTo>
                <a:lnTo>
                  <a:pt x="76644" y="651408"/>
                </a:lnTo>
                <a:lnTo>
                  <a:pt x="76644" y="250063"/>
                </a:lnTo>
                <a:lnTo>
                  <a:pt x="74231" y="245402"/>
                </a:lnTo>
                <a:lnTo>
                  <a:pt x="69418" y="245186"/>
                </a:lnTo>
                <a:lnTo>
                  <a:pt x="0" y="238518"/>
                </a:lnTo>
                <a:lnTo>
                  <a:pt x="0" y="0"/>
                </a:lnTo>
                <a:lnTo>
                  <a:pt x="292773" y="0"/>
                </a:lnTo>
                <a:lnTo>
                  <a:pt x="292773" y="600595"/>
                </a:lnTo>
                <a:lnTo>
                  <a:pt x="293674" y="643648"/>
                </a:lnTo>
                <a:lnTo>
                  <a:pt x="300901" y="708926"/>
                </a:lnTo>
                <a:lnTo>
                  <a:pt x="316623" y="747534"/>
                </a:lnTo>
                <a:lnTo>
                  <a:pt x="370738" y="768616"/>
                </a:lnTo>
                <a:lnTo>
                  <a:pt x="696353" y="768616"/>
                </a:lnTo>
                <a:lnTo>
                  <a:pt x="696353" y="964895"/>
                </a:lnTo>
                <a:lnTo>
                  <a:pt x="503212" y="964895"/>
                </a:lnTo>
                <a:lnTo>
                  <a:pt x="479513" y="993241"/>
                </a:lnTo>
                <a:lnTo>
                  <a:pt x="439928" y="1013485"/>
                </a:lnTo>
                <a:lnTo>
                  <a:pt x="384479" y="1025639"/>
                </a:lnTo>
                <a:lnTo>
                  <a:pt x="313143" y="1029690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59" name="Google Shape;259;p53"/>
          <p:cNvSpPr/>
          <p:nvPr/>
        </p:nvSpPr>
        <p:spPr>
          <a:xfrm>
            <a:off x="1438920" y="625320"/>
            <a:ext cx="325440" cy="768600"/>
          </a:xfrm>
          <a:custGeom>
            <a:rect b="b" l="l" r="r" t="t"/>
            <a:pathLst>
              <a:path extrusionOk="0" h="768985" w="325755">
                <a:moveTo>
                  <a:pt x="325615" y="768616"/>
                </a:moveTo>
                <a:lnTo>
                  <a:pt x="0" y="768616"/>
                </a:lnTo>
                <a:lnTo>
                  <a:pt x="23342" y="765835"/>
                </a:lnTo>
                <a:lnTo>
                  <a:pt x="44335" y="757491"/>
                </a:lnTo>
                <a:lnTo>
                  <a:pt x="79260" y="724141"/>
                </a:lnTo>
                <a:lnTo>
                  <a:pt x="101930" y="674916"/>
                </a:lnTo>
                <a:lnTo>
                  <a:pt x="109486" y="616153"/>
                </a:lnTo>
                <a:lnTo>
                  <a:pt x="109486" y="245186"/>
                </a:lnTo>
                <a:lnTo>
                  <a:pt x="103136" y="245186"/>
                </a:lnTo>
                <a:lnTo>
                  <a:pt x="32842" y="238518"/>
                </a:lnTo>
                <a:lnTo>
                  <a:pt x="32842" y="0"/>
                </a:lnTo>
                <a:lnTo>
                  <a:pt x="325615" y="0"/>
                </a:lnTo>
                <a:lnTo>
                  <a:pt x="325615" y="768616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60" name="Google Shape;260;p53"/>
          <p:cNvSpPr/>
          <p:nvPr/>
        </p:nvSpPr>
        <p:spPr>
          <a:xfrm>
            <a:off x="1425960" y="1590480"/>
            <a:ext cx="338760" cy="266400"/>
          </a:xfrm>
          <a:custGeom>
            <a:rect b="b" l="l" r="r" t="t"/>
            <a:pathLst>
              <a:path extrusionOk="0" h="266700" w="339089">
                <a:moveTo>
                  <a:pt x="309943" y="266153"/>
                </a:moveTo>
                <a:lnTo>
                  <a:pt x="0" y="266153"/>
                </a:lnTo>
                <a:lnTo>
                  <a:pt x="38633" y="261137"/>
                </a:lnTo>
                <a:lnTo>
                  <a:pt x="71323" y="246062"/>
                </a:lnTo>
                <a:lnTo>
                  <a:pt x="118872" y="185775"/>
                </a:lnTo>
                <a:lnTo>
                  <a:pt x="133731" y="140576"/>
                </a:lnTo>
                <a:lnTo>
                  <a:pt x="142646" y="85305"/>
                </a:lnTo>
                <a:lnTo>
                  <a:pt x="145618" y="20002"/>
                </a:lnTo>
                <a:lnTo>
                  <a:pt x="145618" y="0"/>
                </a:lnTo>
                <a:lnTo>
                  <a:pt x="338759" y="0"/>
                </a:lnTo>
                <a:lnTo>
                  <a:pt x="338759" y="20002"/>
                </a:lnTo>
                <a:lnTo>
                  <a:pt x="337400" y="81368"/>
                </a:lnTo>
                <a:lnTo>
                  <a:pt x="333311" y="138582"/>
                </a:lnTo>
                <a:lnTo>
                  <a:pt x="326504" y="191617"/>
                </a:lnTo>
                <a:lnTo>
                  <a:pt x="316979" y="240512"/>
                </a:lnTo>
                <a:lnTo>
                  <a:pt x="309943" y="266153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61" name="Google Shape;261;p53"/>
          <p:cNvSpPr/>
          <p:nvPr/>
        </p:nvSpPr>
        <p:spPr>
          <a:xfrm>
            <a:off x="1143720" y="1669680"/>
            <a:ext cx="592200" cy="435960"/>
          </a:xfrm>
          <a:custGeom>
            <a:rect b="b" l="l" r="r" t="t"/>
            <a:pathLst>
              <a:path extrusionOk="0" h="436244" w="592455">
                <a:moveTo>
                  <a:pt x="278549" y="436079"/>
                </a:moveTo>
                <a:lnTo>
                  <a:pt x="224028" y="433857"/>
                </a:lnTo>
                <a:lnTo>
                  <a:pt x="172758" y="427189"/>
                </a:lnTo>
                <a:lnTo>
                  <a:pt x="124713" y="416064"/>
                </a:lnTo>
                <a:lnTo>
                  <a:pt x="79908" y="400507"/>
                </a:lnTo>
                <a:lnTo>
                  <a:pt x="38341" y="380492"/>
                </a:lnTo>
                <a:lnTo>
                  <a:pt x="0" y="356044"/>
                </a:lnTo>
                <a:lnTo>
                  <a:pt x="0" y="22237"/>
                </a:lnTo>
                <a:lnTo>
                  <a:pt x="183946" y="0"/>
                </a:lnTo>
                <a:lnTo>
                  <a:pt x="183946" y="137845"/>
                </a:lnTo>
                <a:lnTo>
                  <a:pt x="185331" y="149440"/>
                </a:lnTo>
                <a:lnTo>
                  <a:pt x="219125" y="179971"/>
                </a:lnTo>
                <a:lnTo>
                  <a:pt x="257225" y="186004"/>
                </a:lnTo>
                <a:lnTo>
                  <a:pt x="282270" y="186753"/>
                </a:lnTo>
                <a:lnTo>
                  <a:pt x="592213" y="186753"/>
                </a:lnTo>
                <a:lnTo>
                  <a:pt x="586994" y="205841"/>
                </a:lnTo>
                <a:lnTo>
                  <a:pt x="572007" y="246405"/>
                </a:lnTo>
                <a:lnTo>
                  <a:pt x="554304" y="282816"/>
                </a:lnTo>
                <a:lnTo>
                  <a:pt x="533882" y="315074"/>
                </a:lnTo>
                <a:lnTo>
                  <a:pt x="502640" y="352044"/>
                </a:lnTo>
                <a:lnTo>
                  <a:pt x="466877" y="382295"/>
                </a:lnTo>
                <a:lnTo>
                  <a:pt x="426580" y="405828"/>
                </a:lnTo>
                <a:lnTo>
                  <a:pt x="381762" y="422630"/>
                </a:lnTo>
                <a:lnTo>
                  <a:pt x="332422" y="432714"/>
                </a:lnTo>
                <a:lnTo>
                  <a:pt x="278549" y="436079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62" name="Google Shape;262;p53"/>
          <p:cNvSpPr/>
          <p:nvPr/>
        </p:nvSpPr>
        <p:spPr>
          <a:xfrm>
            <a:off x="2353320" y="215280"/>
            <a:ext cx="700200" cy="1359720"/>
          </a:xfrm>
          <a:custGeom>
            <a:rect b="b" l="l" r="r" t="t"/>
            <a:pathLst>
              <a:path extrusionOk="0" h="1360170" w="700405">
                <a:moveTo>
                  <a:pt x="376212" y="1360055"/>
                </a:moveTo>
                <a:lnTo>
                  <a:pt x="0" y="1360055"/>
                </a:lnTo>
                <a:lnTo>
                  <a:pt x="0" y="1246606"/>
                </a:lnTo>
                <a:lnTo>
                  <a:pt x="68973" y="1237716"/>
                </a:lnTo>
                <a:lnTo>
                  <a:pt x="76276" y="1236243"/>
                </a:lnTo>
                <a:lnTo>
                  <a:pt x="83426" y="248043"/>
                </a:lnTo>
                <a:lnTo>
                  <a:pt x="83578" y="248043"/>
                </a:lnTo>
                <a:lnTo>
                  <a:pt x="2628" y="240741"/>
                </a:lnTo>
                <a:lnTo>
                  <a:pt x="2628" y="0"/>
                </a:lnTo>
                <a:lnTo>
                  <a:pt x="298246" y="0"/>
                </a:lnTo>
                <a:lnTo>
                  <a:pt x="298246" y="436714"/>
                </a:lnTo>
                <a:lnTo>
                  <a:pt x="610730" y="436714"/>
                </a:lnTo>
                <a:lnTo>
                  <a:pt x="644461" y="477685"/>
                </a:lnTo>
                <a:lnTo>
                  <a:pt x="663994" y="512533"/>
                </a:lnTo>
                <a:lnTo>
                  <a:pt x="679983" y="552323"/>
                </a:lnTo>
                <a:lnTo>
                  <a:pt x="692416" y="597027"/>
                </a:lnTo>
                <a:lnTo>
                  <a:pt x="700392" y="641565"/>
                </a:lnTo>
                <a:lnTo>
                  <a:pt x="409930" y="641565"/>
                </a:lnTo>
                <a:lnTo>
                  <a:pt x="386194" y="644410"/>
                </a:lnTo>
                <a:lnTo>
                  <a:pt x="346125" y="667118"/>
                </a:lnTo>
                <a:lnTo>
                  <a:pt x="316560" y="710946"/>
                </a:lnTo>
                <a:lnTo>
                  <a:pt x="301459" y="766368"/>
                </a:lnTo>
                <a:lnTo>
                  <a:pt x="299567" y="797826"/>
                </a:lnTo>
                <a:lnTo>
                  <a:pt x="299567" y="1231366"/>
                </a:lnTo>
                <a:lnTo>
                  <a:pt x="376212" y="1237081"/>
                </a:lnTo>
                <a:lnTo>
                  <a:pt x="376212" y="1360055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63" name="Google Shape;263;p53"/>
          <p:cNvSpPr/>
          <p:nvPr/>
        </p:nvSpPr>
        <p:spPr>
          <a:xfrm>
            <a:off x="1824480" y="418320"/>
            <a:ext cx="498240" cy="452520"/>
          </a:xfrm>
          <a:custGeom>
            <a:rect b="b" l="l" r="r" t="t"/>
            <a:pathLst>
              <a:path extrusionOk="0" h="452755" w="498475">
                <a:moveTo>
                  <a:pt x="478256" y="452272"/>
                </a:moveTo>
                <a:lnTo>
                  <a:pt x="0" y="452272"/>
                </a:lnTo>
                <a:lnTo>
                  <a:pt x="20802" y="231216"/>
                </a:lnTo>
                <a:lnTo>
                  <a:pt x="54775" y="224320"/>
                </a:lnTo>
                <a:lnTo>
                  <a:pt x="82880" y="212483"/>
                </a:lnTo>
                <a:lnTo>
                  <a:pt x="121539" y="174053"/>
                </a:lnTo>
                <a:lnTo>
                  <a:pt x="149948" y="106400"/>
                </a:lnTo>
                <a:lnTo>
                  <a:pt x="165100" y="58051"/>
                </a:lnTo>
                <a:lnTo>
                  <a:pt x="180873" y="0"/>
                </a:lnTo>
                <a:lnTo>
                  <a:pt x="315772" y="0"/>
                </a:lnTo>
                <a:lnTo>
                  <a:pt x="315772" y="207086"/>
                </a:lnTo>
                <a:lnTo>
                  <a:pt x="498182" y="207086"/>
                </a:lnTo>
                <a:lnTo>
                  <a:pt x="478256" y="452272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64" name="Google Shape;264;p53"/>
          <p:cNvSpPr/>
          <p:nvPr/>
        </p:nvSpPr>
        <p:spPr>
          <a:xfrm>
            <a:off x="2651400" y="595800"/>
            <a:ext cx="312840" cy="56160"/>
          </a:xfrm>
          <a:custGeom>
            <a:rect b="b" l="l" r="r" t="t"/>
            <a:pathLst>
              <a:path extrusionOk="0" h="56515" w="313055">
                <a:moveTo>
                  <a:pt x="312483" y="56222"/>
                </a:moveTo>
                <a:lnTo>
                  <a:pt x="0" y="56222"/>
                </a:lnTo>
                <a:lnTo>
                  <a:pt x="20713" y="31622"/>
                </a:lnTo>
                <a:lnTo>
                  <a:pt x="55676" y="14058"/>
                </a:lnTo>
                <a:lnTo>
                  <a:pt x="104914" y="3517"/>
                </a:lnTo>
                <a:lnTo>
                  <a:pt x="168402" y="0"/>
                </a:lnTo>
                <a:lnTo>
                  <a:pt x="222300" y="6070"/>
                </a:lnTo>
                <a:lnTo>
                  <a:pt x="269900" y="24295"/>
                </a:lnTo>
                <a:lnTo>
                  <a:pt x="311200" y="54673"/>
                </a:lnTo>
                <a:lnTo>
                  <a:pt x="312483" y="56222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65" name="Google Shape;265;p53"/>
          <p:cNvSpPr/>
          <p:nvPr/>
        </p:nvSpPr>
        <p:spPr>
          <a:xfrm>
            <a:off x="2761920" y="857160"/>
            <a:ext cx="376200" cy="830880"/>
          </a:xfrm>
          <a:custGeom>
            <a:rect b="b" l="l" r="r" t="t"/>
            <a:pathLst>
              <a:path extrusionOk="0" h="831214" w="376555">
                <a:moveTo>
                  <a:pt x="376427" y="831189"/>
                </a:moveTo>
                <a:lnTo>
                  <a:pt x="0" y="831189"/>
                </a:lnTo>
                <a:lnTo>
                  <a:pt x="0" y="605040"/>
                </a:lnTo>
                <a:lnTo>
                  <a:pt x="69189" y="596150"/>
                </a:lnTo>
                <a:lnTo>
                  <a:pt x="76352" y="594677"/>
                </a:lnTo>
                <a:lnTo>
                  <a:pt x="83426" y="169926"/>
                </a:lnTo>
                <a:lnTo>
                  <a:pt x="82422" y="127977"/>
                </a:lnTo>
                <a:lnTo>
                  <a:pt x="74320" y="63030"/>
                </a:lnTo>
                <a:lnTo>
                  <a:pt x="57099" y="22517"/>
                </a:lnTo>
                <a:lnTo>
                  <a:pt x="24028" y="2501"/>
                </a:lnTo>
                <a:lnTo>
                  <a:pt x="1092" y="0"/>
                </a:lnTo>
                <a:lnTo>
                  <a:pt x="291553" y="0"/>
                </a:lnTo>
                <a:lnTo>
                  <a:pt x="292455" y="5080"/>
                </a:lnTo>
                <a:lnTo>
                  <a:pt x="297789" y="59626"/>
                </a:lnTo>
                <a:lnTo>
                  <a:pt x="299567" y="119100"/>
                </a:lnTo>
                <a:lnTo>
                  <a:pt x="299567" y="589800"/>
                </a:lnTo>
                <a:lnTo>
                  <a:pt x="376427" y="595515"/>
                </a:lnTo>
                <a:lnTo>
                  <a:pt x="376427" y="831189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66" name="Google Shape;266;p53"/>
          <p:cNvSpPr/>
          <p:nvPr/>
        </p:nvSpPr>
        <p:spPr>
          <a:xfrm>
            <a:off x="1923840" y="870480"/>
            <a:ext cx="805320" cy="844920"/>
          </a:xfrm>
          <a:custGeom>
            <a:rect b="b" l="l" r="r" t="t"/>
            <a:pathLst>
              <a:path extrusionOk="0" h="845185" w="805814">
                <a:moveTo>
                  <a:pt x="236499" y="844842"/>
                </a:moveTo>
                <a:lnTo>
                  <a:pt x="175679" y="838568"/>
                </a:lnTo>
                <a:lnTo>
                  <a:pt x="124167" y="819759"/>
                </a:lnTo>
                <a:lnTo>
                  <a:pt x="82943" y="792518"/>
                </a:lnTo>
                <a:lnTo>
                  <a:pt x="52565" y="760996"/>
                </a:lnTo>
                <a:lnTo>
                  <a:pt x="30721" y="720496"/>
                </a:lnTo>
                <a:lnTo>
                  <a:pt x="15112" y="666991"/>
                </a:lnTo>
                <a:lnTo>
                  <a:pt x="5537" y="613384"/>
                </a:lnTo>
                <a:lnTo>
                  <a:pt x="1320" y="573290"/>
                </a:lnTo>
                <a:lnTo>
                  <a:pt x="330" y="533349"/>
                </a:lnTo>
                <a:lnTo>
                  <a:pt x="0" y="0"/>
                </a:lnTo>
                <a:lnTo>
                  <a:pt x="216141" y="0"/>
                </a:lnTo>
                <a:lnTo>
                  <a:pt x="216141" y="472605"/>
                </a:lnTo>
                <a:lnTo>
                  <a:pt x="216992" y="504545"/>
                </a:lnTo>
                <a:lnTo>
                  <a:pt x="223774" y="550443"/>
                </a:lnTo>
                <a:lnTo>
                  <a:pt x="248767" y="580593"/>
                </a:lnTo>
                <a:lnTo>
                  <a:pt x="278333" y="585990"/>
                </a:lnTo>
                <a:lnTo>
                  <a:pt x="397192" y="585990"/>
                </a:lnTo>
                <a:lnTo>
                  <a:pt x="429272" y="704837"/>
                </a:lnTo>
                <a:lnTo>
                  <a:pt x="805484" y="704837"/>
                </a:lnTo>
                <a:lnTo>
                  <a:pt x="805484" y="762901"/>
                </a:lnTo>
                <a:lnTo>
                  <a:pt x="429272" y="762901"/>
                </a:lnTo>
                <a:lnTo>
                  <a:pt x="384263" y="798753"/>
                </a:lnTo>
                <a:lnTo>
                  <a:pt x="337134" y="824357"/>
                </a:lnTo>
                <a:lnTo>
                  <a:pt x="287883" y="839724"/>
                </a:lnTo>
                <a:lnTo>
                  <a:pt x="236499" y="844842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67" name="Google Shape;267;p53"/>
          <p:cNvSpPr/>
          <p:nvPr/>
        </p:nvSpPr>
        <p:spPr>
          <a:xfrm>
            <a:off x="2202120" y="1396080"/>
            <a:ext cx="119160" cy="60480"/>
          </a:xfrm>
          <a:custGeom>
            <a:rect b="b" l="l" r="r" t="t"/>
            <a:pathLst>
              <a:path extrusionOk="0" h="60959" w="119380">
                <a:moveTo>
                  <a:pt x="118859" y="60655"/>
                </a:moveTo>
                <a:lnTo>
                  <a:pt x="0" y="60655"/>
                </a:lnTo>
                <a:lnTo>
                  <a:pt x="19545" y="56870"/>
                </a:lnTo>
                <a:lnTo>
                  <a:pt x="43141" y="45491"/>
                </a:lnTo>
                <a:lnTo>
                  <a:pt x="70777" y="26530"/>
                </a:lnTo>
                <a:lnTo>
                  <a:pt x="102476" y="0"/>
                </a:lnTo>
                <a:lnTo>
                  <a:pt x="118859" y="60655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68" name="Google Shape;268;p53"/>
          <p:cNvSpPr/>
          <p:nvPr/>
        </p:nvSpPr>
        <p:spPr>
          <a:xfrm>
            <a:off x="2353320" y="1660680"/>
            <a:ext cx="376200" cy="360"/>
          </a:xfrm>
          <a:custGeom>
            <a:rect b="b" l="l" r="r" t="t"/>
            <a:pathLst>
              <a:path extrusionOk="0" h="120000" w="376555">
                <a:moveTo>
                  <a:pt x="0" y="0"/>
                </a:moveTo>
                <a:lnTo>
                  <a:pt x="376212" y="0"/>
                </a:lnTo>
              </a:path>
            </a:pathLst>
          </a:custGeom>
          <a:noFill/>
          <a:ln cap="flat" cmpd="sng" w="54700">
            <a:solidFill>
              <a:srgbClr val="C8CC2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53"/>
          <p:cNvSpPr/>
          <p:nvPr/>
        </p:nvSpPr>
        <p:spPr>
          <a:xfrm>
            <a:off x="3161880" y="595800"/>
            <a:ext cx="640440" cy="1121760"/>
          </a:xfrm>
          <a:custGeom>
            <a:rect b="b" l="l" r="r" t="t"/>
            <a:pathLst>
              <a:path extrusionOk="0" h="1122045" w="640714">
                <a:moveTo>
                  <a:pt x="326936" y="1121473"/>
                </a:moveTo>
                <a:lnTo>
                  <a:pt x="277812" y="1117472"/>
                </a:lnTo>
                <a:lnTo>
                  <a:pt x="232333" y="1105458"/>
                </a:lnTo>
                <a:lnTo>
                  <a:pt x="190512" y="1085430"/>
                </a:lnTo>
                <a:lnTo>
                  <a:pt x="152336" y="1057389"/>
                </a:lnTo>
                <a:lnTo>
                  <a:pt x="117805" y="1021346"/>
                </a:lnTo>
                <a:lnTo>
                  <a:pt x="86931" y="977290"/>
                </a:lnTo>
                <a:lnTo>
                  <a:pt x="68681" y="943584"/>
                </a:lnTo>
                <a:lnTo>
                  <a:pt x="52577" y="906716"/>
                </a:lnTo>
                <a:lnTo>
                  <a:pt x="38633" y="866686"/>
                </a:lnTo>
                <a:lnTo>
                  <a:pt x="26822" y="823480"/>
                </a:lnTo>
                <a:lnTo>
                  <a:pt x="17170" y="777112"/>
                </a:lnTo>
                <a:lnTo>
                  <a:pt x="9651" y="727570"/>
                </a:lnTo>
                <a:lnTo>
                  <a:pt x="4292" y="674865"/>
                </a:lnTo>
                <a:lnTo>
                  <a:pt x="1066" y="618985"/>
                </a:lnTo>
                <a:lnTo>
                  <a:pt x="0" y="559942"/>
                </a:lnTo>
                <a:lnTo>
                  <a:pt x="1269" y="500468"/>
                </a:lnTo>
                <a:lnTo>
                  <a:pt x="5105" y="443979"/>
                </a:lnTo>
                <a:lnTo>
                  <a:pt x="11506" y="390499"/>
                </a:lnTo>
                <a:lnTo>
                  <a:pt x="20459" y="340004"/>
                </a:lnTo>
                <a:lnTo>
                  <a:pt x="31965" y="292519"/>
                </a:lnTo>
                <a:lnTo>
                  <a:pt x="49441" y="238124"/>
                </a:lnTo>
                <a:lnTo>
                  <a:pt x="69900" y="190245"/>
                </a:lnTo>
                <a:lnTo>
                  <a:pt x="93344" y="148882"/>
                </a:lnTo>
                <a:lnTo>
                  <a:pt x="119773" y="114020"/>
                </a:lnTo>
                <a:lnTo>
                  <a:pt x="161988" y="72974"/>
                </a:lnTo>
                <a:lnTo>
                  <a:pt x="205930" y="41046"/>
                </a:lnTo>
                <a:lnTo>
                  <a:pt x="251612" y="18249"/>
                </a:lnTo>
                <a:lnTo>
                  <a:pt x="299021" y="4559"/>
                </a:lnTo>
                <a:lnTo>
                  <a:pt x="348170" y="0"/>
                </a:lnTo>
                <a:lnTo>
                  <a:pt x="390118" y="2616"/>
                </a:lnTo>
                <a:lnTo>
                  <a:pt x="428815" y="10477"/>
                </a:lnTo>
                <a:lnTo>
                  <a:pt x="496417" y="41922"/>
                </a:lnTo>
                <a:lnTo>
                  <a:pt x="551053" y="87109"/>
                </a:lnTo>
                <a:lnTo>
                  <a:pt x="592772" y="139433"/>
                </a:lnTo>
                <a:lnTo>
                  <a:pt x="625347" y="206603"/>
                </a:lnTo>
                <a:lnTo>
                  <a:pt x="639457" y="248881"/>
                </a:lnTo>
                <a:lnTo>
                  <a:pt x="640575" y="253136"/>
                </a:lnTo>
                <a:lnTo>
                  <a:pt x="340283" y="253136"/>
                </a:lnTo>
                <a:lnTo>
                  <a:pt x="311670" y="257606"/>
                </a:lnTo>
                <a:lnTo>
                  <a:pt x="266014" y="293331"/>
                </a:lnTo>
                <a:lnTo>
                  <a:pt x="235750" y="364274"/>
                </a:lnTo>
                <a:lnTo>
                  <a:pt x="226313" y="412178"/>
                </a:lnTo>
                <a:lnTo>
                  <a:pt x="220649" y="468299"/>
                </a:lnTo>
                <a:lnTo>
                  <a:pt x="218757" y="532625"/>
                </a:lnTo>
                <a:lnTo>
                  <a:pt x="220370" y="611784"/>
                </a:lnTo>
                <a:lnTo>
                  <a:pt x="225209" y="680072"/>
                </a:lnTo>
                <a:lnTo>
                  <a:pt x="233260" y="737488"/>
                </a:lnTo>
                <a:lnTo>
                  <a:pt x="244551" y="784034"/>
                </a:lnTo>
                <a:lnTo>
                  <a:pt x="259054" y="819708"/>
                </a:lnTo>
                <a:lnTo>
                  <a:pt x="289445" y="854951"/>
                </a:lnTo>
                <a:lnTo>
                  <a:pt x="337438" y="868349"/>
                </a:lnTo>
                <a:lnTo>
                  <a:pt x="627735" y="868349"/>
                </a:lnTo>
                <a:lnTo>
                  <a:pt x="616864" y="897229"/>
                </a:lnTo>
                <a:lnTo>
                  <a:pt x="598690" y="935748"/>
                </a:lnTo>
                <a:lnTo>
                  <a:pt x="578104" y="970927"/>
                </a:lnTo>
                <a:lnTo>
                  <a:pt x="543877" y="1016927"/>
                </a:lnTo>
                <a:lnTo>
                  <a:pt x="506590" y="1054569"/>
                </a:lnTo>
                <a:lnTo>
                  <a:pt x="466255" y="1083843"/>
                </a:lnTo>
                <a:lnTo>
                  <a:pt x="422871" y="1104747"/>
                </a:lnTo>
                <a:lnTo>
                  <a:pt x="376428" y="1117295"/>
                </a:lnTo>
                <a:lnTo>
                  <a:pt x="326936" y="1121473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70" name="Google Shape;270;p53"/>
          <p:cNvSpPr/>
          <p:nvPr/>
        </p:nvSpPr>
        <p:spPr>
          <a:xfrm>
            <a:off x="3499200" y="848880"/>
            <a:ext cx="338760" cy="614880"/>
          </a:xfrm>
          <a:custGeom>
            <a:rect b="b" l="l" r="r" t="t"/>
            <a:pathLst>
              <a:path extrusionOk="0" h="615315" w="339089">
                <a:moveTo>
                  <a:pt x="290296" y="615213"/>
                </a:moveTo>
                <a:lnTo>
                  <a:pt x="0" y="615213"/>
                </a:lnTo>
                <a:lnTo>
                  <a:pt x="27825" y="610476"/>
                </a:lnTo>
                <a:lnTo>
                  <a:pt x="51930" y="596290"/>
                </a:lnTo>
                <a:lnTo>
                  <a:pt x="89014" y="539534"/>
                </a:lnTo>
                <a:lnTo>
                  <a:pt x="102006" y="496976"/>
                </a:lnTo>
                <a:lnTo>
                  <a:pt x="111277" y="444944"/>
                </a:lnTo>
                <a:lnTo>
                  <a:pt x="116840" y="383463"/>
                </a:lnTo>
                <a:lnTo>
                  <a:pt x="118694" y="312521"/>
                </a:lnTo>
                <a:lnTo>
                  <a:pt x="117602" y="250672"/>
                </a:lnTo>
                <a:lnTo>
                  <a:pt x="114312" y="195948"/>
                </a:lnTo>
                <a:lnTo>
                  <a:pt x="108839" y="148374"/>
                </a:lnTo>
                <a:lnTo>
                  <a:pt x="101168" y="107937"/>
                </a:lnTo>
                <a:lnTo>
                  <a:pt x="75526" y="41986"/>
                </a:lnTo>
                <a:lnTo>
                  <a:pt x="31292" y="4660"/>
                </a:lnTo>
                <a:lnTo>
                  <a:pt x="2844" y="0"/>
                </a:lnTo>
                <a:lnTo>
                  <a:pt x="303136" y="0"/>
                </a:lnTo>
                <a:lnTo>
                  <a:pt x="314680" y="43827"/>
                </a:lnTo>
                <a:lnTo>
                  <a:pt x="323354" y="85953"/>
                </a:lnTo>
                <a:lnTo>
                  <a:pt x="330098" y="130771"/>
                </a:lnTo>
                <a:lnTo>
                  <a:pt x="334911" y="178295"/>
                </a:lnTo>
                <a:lnTo>
                  <a:pt x="337807" y="228498"/>
                </a:lnTo>
                <a:lnTo>
                  <a:pt x="338772" y="281406"/>
                </a:lnTo>
                <a:lnTo>
                  <a:pt x="337553" y="343192"/>
                </a:lnTo>
                <a:lnTo>
                  <a:pt x="333921" y="401650"/>
                </a:lnTo>
                <a:lnTo>
                  <a:pt x="327863" y="456793"/>
                </a:lnTo>
                <a:lnTo>
                  <a:pt x="319392" y="508609"/>
                </a:lnTo>
                <a:lnTo>
                  <a:pt x="308483" y="557098"/>
                </a:lnTo>
                <a:lnTo>
                  <a:pt x="295160" y="602259"/>
                </a:lnTo>
                <a:lnTo>
                  <a:pt x="290296" y="615213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71" name="Google Shape;271;p53"/>
          <p:cNvSpPr/>
          <p:nvPr/>
        </p:nvSpPr>
        <p:spPr>
          <a:xfrm>
            <a:off x="4139280" y="595800"/>
            <a:ext cx="379440" cy="103320"/>
          </a:xfrm>
          <a:custGeom>
            <a:rect b="b" l="l" r="r" t="t"/>
            <a:pathLst>
              <a:path extrusionOk="0" h="103504" w="379729">
                <a:moveTo>
                  <a:pt x="379450" y="103238"/>
                </a:moveTo>
                <a:lnTo>
                  <a:pt x="0" y="103238"/>
                </a:lnTo>
                <a:lnTo>
                  <a:pt x="6007" y="93268"/>
                </a:lnTo>
                <a:lnTo>
                  <a:pt x="36144" y="64998"/>
                </a:lnTo>
                <a:lnTo>
                  <a:pt x="92887" y="26263"/>
                </a:lnTo>
                <a:lnTo>
                  <a:pt x="161861" y="2920"/>
                </a:lnTo>
                <a:lnTo>
                  <a:pt x="198247" y="0"/>
                </a:lnTo>
                <a:lnTo>
                  <a:pt x="252133" y="6070"/>
                </a:lnTo>
                <a:lnTo>
                  <a:pt x="299745" y="24295"/>
                </a:lnTo>
                <a:lnTo>
                  <a:pt x="341045" y="54673"/>
                </a:lnTo>
                <a:lnTo>
                  <a:pt x="376059" y="97193"/>
                </a:lnTo>
                <a:lnTo>
                  <a:pt x="379450" y="103238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72" name="Google Shape;272;p53"/>
          <p:cNvSpPr/>
          <p:nvPr/>
        </p:nvSpPr>
        <p:spPr>
          <a:xfrm>
            <a:off x="3864240" y="625320"/>
            <a:ext cx="707040" cy="1062720"/>
          </a:xfrm>
          <a:custGeom>
            <a:rect b="b" l="l" r="r" t="t"/>
            <a:pathLst>
              <a:path extrusionOk="0" h="1062989" w="707389">
                <a:moveTo>
                  <a:pt x="382993" y="1062723"/>
                </a:moveTo>
                <a:lnTo>
                  <a:pt x="6794" y="1062723"/>
                </a:lnTo>
                <a:lnTo>
                  <a:pt x="6794" y="836574"/>
                </a:lnTo>
                <a:lnTo>
                  <a:pt x="75768" y="827684"/>
                </a:lnTo>
                <a:lnTo>
                  <a:pt x="83070" y="826211"/>
                </a:lnTo>
                <a:lnTo>
                  <a:pt x="87299" y="824725"/>
                </a:lnTo>
                <a:lnTo>
                  <a:pt x="88468" y="823239"/>
                </a:lnTo>
                <a:lnTo>
                  <a:pt x="89636" y="821550"/>
                </a:lnTo>
                <a:lnTo>
                  <a:pt x="90220" y="814984"/>
                </a:lnTo>
                <a:lnTo>
                  <a:pt x="90220" y="250063"/>
                </a:lnTo>
                <a:lnTo>
                  <a:pt x="87807" y="243497"/>
                </a:lnTo>
                <a:lnTo>
                  <a:pt x="82994" y="243281"/>
                </a:lnTo>
                <a:lnTo>
                  <a:pt x="0" y="234391"/>
                </a:lnTo>
                <a:lnTo>
                  <a:pt x="0" y="0"/>
                </a:lnTo>
                <a:lnTo>
                  <a:pt x="283362" y="0"/>
                </a:lnTo>
                <a:lnTo>
                  <a:pt x="275196" y="73698"/>
                </a:lnTo>
                <a:lnTo>
                  <a:pt x="654646" y="73698"/>
                </a:lnTo>
                <a:lnTo>
                  <a:pt x="670788" y="102501"/>
                </a:lnTo>
                <a:lnTo>
                  <a:pt x="686777" y="142290"/>
                </a:lnTo>
                <a:lnTo>
                  <a:pt x="699211" y="186994"/>
                </a:lnTo>
                <a:lnTo>
                  <a:pt x="707174" y="231533"/>
                </a:lnTo>
                <a:lnTo>
                  <a:pt x="415848" y="231533"/>
                </a:lnTo>
                <a:lnTo>
                  <a:pt x="392137" y="234429"/>
                </a:lnTo>
                <a:lnTo>
                  <a:pt x="352285" y="257619"/>
                </a:lnTo>
                <a:lnTo>
                  <a:pt x="323113" y="302044"/>
                </a:lnTo>
                <a:lnTo>
                  <a:pt x="308216" y="356997"/>
                </a:lnTo>
                <a:lnTo>
                  <a:pt x="306349" y="387794"/>
                </a:lnTo>
                <a:lnTo>
                  <a:pt x="306349" y="821334"/>
                </a:lnTo>
                <a:lnTo>
                  <a:pt x="382993" y="827049"/>
                </a:lnTo>
                <a:lnTo>
                  <a:pt x="382993" y="1062723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73" name="Google Shape;273;p53"/>
          <p:cNvSpPr/>
          <p:nvPr/>
        </p:nvSpPr>
        <p:spPr>
          <a:xfrm>
            <a:off x="4279680" y="857160"/>
            <a:ext cx="376200" cy="830880"/>
          </a:xfrm>
          <a:custGeom>
            <a:rect b="b" l="l" r="r" t="t"/>
            <a:pathLst>
              <a:path extrusionOk="0" h="831214" w="376554">
                <a:moveTo>
                  <a:pt x="376428" y="831189"/>
                </a:moveTo>
                <a:lnTo>
                  <a:pt x="0" y="831189"/>
                </a:lnTo>
                <a:lnTo>
                  <a:pt x="0" y="605040"/>
                </a:lnTo>
                <a:lnTo>
                  <a:pt x="69189" y="596150"/>
                </a:lnTo>
                <a:lnTo>
                  <a:pt x="76339" y="594677"/>
                </a:lnTo>
                <a:lnTo>
                  <a:pt x="80505" y="593191"/>
                </a:lnTo>
                <a:lnTo>
                  <a:pt x="81673" y="591705"/>
                </a:lnTo>
                <a:lnTo>
                  <a:pt x="82842" y="590016"/>
                </a:lnTo>
                <a:lnTo>
                  <a:pt x="83426" y="583450"/>
                </a:lnTo>
                <a:lnTo>
                  <a:pt x="83426" y="169926"/>
                </a:lnTo>
                <a:lnTo>
                  <a:pt x="82384" y="125907"/>
                </a:lnTo>
                <a:lnTo>
                  <a:pt x="74041" y="59626"/>
                </a:lnTo>
                <a:lnTo>
                  <a:pt x="56464" y="21082"/>
                </a:lnTo>
                <a:lnTo>
                  <a:pt x="23177" y="2349"/>
                </a:lnTo>
                <a:lnTo>
                  <a:pt x="215" y="0"/>
                </a:lnTo>
                <a:lnTo>
                  <a:pt x="291541" y="0"/>
                </a:lnTo>
                <a:lnTo>
                  <a:pt x="292455" y="5080"/>
                </a:lnTo>
                <a:lnTo>
                  <a:pt x="297789" y="59690"/>
                </a:lnTo>
                <a:lnTo>
                  <a:pt x="299554" y="119100"/>
                </a:lnTo>
                <a:lnTo>
                  <a:pt x="299554" y="589800"/>
                </a:lnTo>
                <a:lnTo>
                  <a:pt x="376428" y="595515"/>
                </a:lnTo>
                <a:lnTo>
                  <a:pt x="376428" y="831189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74" name="Google Shape;274;p53"/>
          <p:cNvSpPr/>
          <p:nvPr/>
        </p:nvSpPr>
        <p:spPr>
          <a:xfrm>
            <a:off x="4949640" y="309240"/>
            <a:ext cx="759600" cy="1378800"/>
          </a:xfrm>
          <a:custGeom>
            <a:rect b="b" l="l" r="r" t="t"/>
            <a:pathLst>
              <a:path extrusionOk="0" h="1379220" w="760095">
                <a:moveTo>
                  <a:pt x="405993" y="1379067"/>
                </a:moveTo>
                <a:lnTo>
                  <a:pt x="0" y="1379067"/>
                </a:lnTo>
                <a:lnTo>
                  <a:pt x="0" y="1143076"/>
                </a:lnTo>
                <a:lnTo>
                  <a:pt x="69862" y="1134186"/>
                </a:lnTo>
                <a:lnTo>
                  <a:pt x="78905" y="1132700"/>
                </a:lnTo>
                <a:lnTo>
                  <a:pt x="83438" y="1127937"/>
                </a:lnTo>
                <a:lnTo>
                  <a:pt x="83438" y="250913"/>
                </a:lnTo>
                <a:lnTo>
                  <a:pt x="6794" y="244881"/>
                </a:lnTo>
                <a:lnTo>
                  <a:pt x="6794" y="0"/>
                </a:lnTo>
                <a:lnTo>
                  <a:pt x="414096" y="0"/>
                </a:lnTo>
                <a:lnTo>
                  <a:pt x="464985" y="2552"/>
                </a:lnTo>
                <a:lnTo>
                  <a:pt x="511454" y="10185"/>
                </a:lnTo>
                <a:lnTo>
                  <a:pt x="553491" y="22910"/>
                </a:lnTo>
                <a:lnTo>
                  <a:pt x="591108" y="40728"/>
                </a:lnTo>
                <a:lnTo>
                  <a:pt x="624293" y="63639"/>
                </a:lnTo>
                <a:lnTo>
                  <a:pt x="653059" y="91630"/>
                </a:lnTo>
                <a:lnTo>
                  <a:pt x="677405" y="124726"/>
                </a:lnTo>
                <a:lnTo>
                  <a:pt x="697318" y="162902"/>
                </a:lnTo>
                <a:lnTo>
                  <a:pt x="712800" y="206171"/>
                </a:lnTo>
                <a:lnTo>
                  <a:pt x="723861" y="254533"/>
                </a:lnTo>
                <a:lnTo>
                  <a:pt x="724636" y="260756"/>
                </a:lnTo>
                <a:lnTo>
                  <a:pt x="303517" y="260756"/>
                </a:lnTo>
                <a:lnTo>
                  <a:pt x="303517" y="532955"/>
                </a:lnTo>
                <a:lnTo>
                  <a:pt x="714451" y="532955"/>
                </a:lnTo>
                <a:lnTo>
                  <a:pt x="714260" y="533831"/>
                </a:lnTo>
                <a:lnTo>
                  <a:pt x="699922" y="573036"/>
                </a:lnTo>
                <a:lnTo>
                  <a:pt x="681469" y="603986"/>
                </a:lnTo>
                <a:lnTo>
                  <a:pt x="658914" y="626643"/>
                </a:lnTo>
                <a:lnTo>
                  <a:pt x="669670" y="634961"/>
                </a:lnTo>
                <a:lnTo>
                  <a:pt x="703833" y="682447"/>
                </a:lnTo>
                <a:lnTo>
                  <a:pt x="727240" y="721614"/>
                </a:lnTo>
                <a:lnTo>
                  <a:pt x="745693" y="759104"/>
                </a:lnTo>
                <a:lnTo>
                  <a:pt x="755548" y="787679"/>
                </a:lnTo>
                <a:lnTo>
                  <a:pt x="303517" y="787679"/>
                </a:lnTo>
                <a:lnTo>
                  <a:pt x="303517" y="1114171"/>
                </a:lnTo>
                <a:lnTo>
                  <a:pt x="759650" y="1114171"/>
                </a:lnTo>
                <a:lnTo>
                  <a:pt x="746658" y="1156716"/>
                </a:lnTo>
                <a:lnTo>
                  <a:pt x="728764" y="1198257"/>
                </a:lnTo>
                <a:lnTo>
                  <a:pt x="706894" y="1235748"/>
                </a:lnTo>
                <a:lnTo>
                  <a:pt x="681037" y="1269174"/>
                </a:lnTo>
                <a:lnTo>
                  <a:pt x="646391" y="1302753"/>
                </a:lnTo>
                <a:lnTo>
                  <a:pt x="607263" y="1330223"/>
                </a:lnTo>
                <a:lnTo>
                  <a:pt x="563664" y="1351584"/>
                </a:lnTo>
                <a:lnTo>
                  <a:pt x="515581" y="1366850"/>
                </a:lnTo>
                <a:lnTo>
                  <a:pt x="463029" y="1376006"/>
                </a:lnTo>
                <a:lnTo>
                  <a:pt x="405993" y="1379067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75" name="Google Shape;275;p53"/>
          <p:cNvSpPr/>
          <p:nvPr/>
        </p:nvSpPr>
        <p:spPr>
          <a:xfrm>
            <a:off x="5324760" y="569880"/>
            <a:ext cx="357840" cy="272160"/>
          </a:xfrm>
          <a:custGeom>
            <a:rect b="b" l="l" r="r" t="t"/>
            <a:pathLst>
              <a:path extrusionOk="0" h="272415" w="358139">
                <a:moveTo>
                  <a:pt x="339331" y="272199"/>
                </a:moveTo>
                <a:lnTo>
                  <a:pt x="0" y="272199"/>
                </a:lnTo>
                <a:lnTo>
                  <a:pt x="33832" y="269773"/>
                </a:lnTo>
                <a:lnTo>
                  <a:pt x="62407" y="262509"/>
                </a:lnTo>
                <a:lnTo>
                  <a:pt x="103797" y="233451"/>
                </a:lnTo>
                <a:lnTo>
                  <a:pt x="126949" y="187071"/>
                </a:lnTo>
                <a:lnTo>
                  <a:pt x="134670" y="125463"/>
                </a:lnTo>
                <a:lnTo>
                  <a:pt x="132816" y="93281"/>
                </a:lnTo>
                <a:lnTo>
                  <a:pt x="117919" y="44526"/>
                </a:lnTo>
                <a:lnTo>
                  <a:pt x="87757" y="15722"/>
                </a:lnTo>
                <a:lnTo>
                  <a:pt x="40017" y="1752"/>
                </a:lnTo>
                <a:lnTo>
                  <a:pt x="9410" y="0"/>
                </a:lnTo>
                <a:lnTo>
                  <a:pt x="349516" y="0"/>
                </a:lnTo>
                <a:lnTo>
                  <a:pt x="355384" y="47231"/>
                </a:lnTo>
                <a:lnTo>
                  <a:pt x="357593" y="105765"/>
                </a:lnTo>
                <a:lnTo>
                  <a:pt x="355549" y="169811"/>
                </a:lnTo>
                <a:lnTo>
                  <a:pt x="349389" y="225577"/>
                </a:lnTo>
                <a:lnTo>
                  <a:pt x="339331" y="272199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76" name="Google Shape;276;p53"/>
          <p:cNvSpPr/>
          <p:nvPr/>
        </p:nvSpPr>
        <p:spPr>
          <a:xfrm>
            <a:off x="5351760" y="1096920"/>
            <a:ext cx="376200" cy="326520"/>
          </a:xfrm>
          <a:custGeom>
            <a:rect b="b" l="l" r="r" t="t"/>
            <a:pathLst>
              <a:path extrusionOk="0" h="327025" w="376554">
                <a:moveTo>
                  <a:pt x="357593" y="326491"/>
                </a:moveTo>
                <a:lnTo>
                  <a:pt x="0" y="326491"/>
                </a:lnTo>
                <a:lnTo>
                  <a:pt x="44894" y="321881"/>
                </a:lnTo>
                <a:lnTo>
                  <a:pt x="81622" y="308038"/>
                </a:lnTo>
                <a:lnTo>
                  <a:pt x="110197" y="284975"/>
                </a:lnTo>
                <a:lnTo>
                  <a:pt x="130606" y="252666"/>
                </a:lnTo>
                <a:lnTo>
                  <a:pt x="142849" y="211137"/>
                </a:lnTo>
                <a:lnTo>
                  <a:pt x="146938" y="160388"/>
                </a:lnTo>
                <a:lnTo>
                  <a:pt x="144754" y="123647"/>
                </a:lnTo>
                <a:lnTo>
                  <a:pt x="127342" y="64096"/>
                </a:lnTo>
                <a:lnTo>
                  <a:pt x="92468" y="23215"/>
                </a:lnTo>
                <a:lnTo>
                  <a:pt x="39814" y="2578"/>
                </a:lnTo>
                <a:lnTo>
                  <a:pt x="6781" y="0"/>
                </a:lnTo>
                <a:lnTo>
                  <a:pt x="353491" y="0"/>
                </a:lnTo>
                <a:lnTo>
                  <a:pt x="357974" y="13004"/>
                </a:lnTo>
                <a:lnTo>
                  <a:pt x="368223" y="58674"/>
                </a:lnTo>
                <a:lnTo>
                  <a:pt x="374370" y="108445"/>
                </a:lnTo>
                <a:lnTo>
                  <a:pt x="376428" y="162293"/>
                </a:lnTo>
                <a:lnTo>
                  <a:pt x="374434" y="220065"/>
                </a:lnTo>
                <a:lnTo>
                  <a:pt x="368465" y="273773"/>
                </a:lnTo>
                <a:lnTo>
                  <a:pt x="358521" y="323443"/>
                </a:lnTo>
                <a:lnTo>
                  <a:pt x="357593" y="326491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77" name="Google Shape;277;p53"/>
          <p:cNvSpPr/>
          <p:nvPr/>
        </p:nvSpPr>
        <p:spPr>
          <a:xfrm>
            <a:off x="5767920" y="61200"/>
            <a:ext cx="727200" cy="1652040"/>
          </a:xfrm>
          <a:custGeom>
            <a:rect b="b" l="l" r="r" t="t"/>
            <a:pathLst>
              <a:path extrusionOk="0" h="1652270" w="727710">
                <a:moveTo>
                  <a:pt x="297167" y="1652193"/>
                </a:moveTo>
                <a:lnTo>
                  <a:pt x="248894" y="1648294"/>
                </a:lnTo>
                <a:lnTo>
                  <a:pt x="204990" y="1636598"/>
                </a:lnTo>
                <a:lnTo>
                  <a:pt x="165442" y="1617103"/>
                </a:lnTo>
                <a:lnTo>
                  <a:pt x="130251" y="1589798"/>
                </a:lnTo>
                <a:lnTo>
                  <a:pt x="99415" y="1554708"/>
                </a:lnTo>
                <a:lnTo>
                  <a:pt x="72923" y="1511808"/>
                </a:lnTo>
                <a:lnTo>
                  <a:pt x="55829" y="1475257"/>
                </a:lnTo>
                <a:lnTo>
                  <a:pt x="41021" y="1435760"/>
                </a:lnTo>
                <a:lnTo>
                  <a:pt x="28486" y="1393355"/>
                </a:lnTo>
                <a:lnTo>
                  <a:pt x="18237" y="1348003"/>
                </a:lnTo>
                <a:lnTo>
                  <a:pt x="10261" y="1299730"/>
                </a:lnTo>
                <a:lnTo>
                  <a:pt x="4559" y="1248537"/>
                </a:lnTo>
                <a:lnTo>
                  <a:pt x="1143" y="1194409"/>
                </a:lnTo>
                <a:lnTo>
                  <a:pt x="0" y="1137348"/>
                </a:lnTo>
                <a:lnTo>
                  <a:pt x="1193" y="1076439"/>
                </a:lnTo>
                <a:lnTo>
                  <a:pt x="4762" y="1018476"/>
                </a:lnTo>
                <a:lnTo>
                  <a:pt x="10706" y="963472"/>
                </a:lnTo>
                <a:lnTo>
                  <a:pt x="19037" y="911440"/>
                </a:lnTo>
                <a:lnTo>
                  <a:pt x="29743" y="862342"/>
                </a:lnTo>
                <a:lnTo>
                  <a:pt x="42824" y="816216"/>
                </a:lnTo>
                <a:lnTo>
                  <a:pt x="58293" y="773036"/>
                </a:lnTo>
                <a:lnTo>
                  <a:pt x="76136" y="732815"/>
                </a:lnTo>
                <a:lnTo>
                  <a:pt x="96354" y="695553"/>
                </a:lnTo>
                <a:lnTo>
                  <a:pt x="123825" y="655408"/>
                </a:lnTo>
                <a:lnTo>
                  <a:pt x="154647" y="621004"/>
                </a:lnTo>
                <a:lnTo>
                  <a:pt x="188810" y="592353"/>
                </a:lnTo>
                <a:lnTo>
                  <a:pt x="226326" y="569442"/>
                </a:lnTo>
                <a:lnTo>
                  <a:pt x="267182" y="552284"/>
                </a:lnTo>
                <a:lnTo>
                  <a:pt x="311378" y="540867"/>
                </a:lnTo>
                <a:lnTo>
                  <a:pt x="225767" y="435432"/>
                </a:lnTo>
                <a:lnTo>
                  <a:pt x="407314" y="0"/>
                </a:lnTo>
                <a:lnTo>
                  <a:pt x="494030" y="59067"/>
                </a:lnTo>
                <a:lnTo>
                  <a:pt x="517779" y="81724"/>
                </a:lnTo>
                <a:lnTo>
                  <a:pt x="534758" y="106476"/>
                </a:lnTo>
                <a:lnTo>
                  <a:pt x="544944" y="133324"/>
                </a:lnTo>
                <a:lnTo>
                  <a:pt x="548335" y="162293"/>
                </a:lnTo>
                <a:lnTo>
                  <a:pt x="545693" y="192087"/>
                </a:lnTo>
                <a:lnTo>
                  <a:pt x="537768" y="221449"/>
                </a:lnTo>
                <a:lnTo>
                  <a:pt x="524560" y="250367"/>
                </a:lnTo>
                <a:lnTo>
                  <a:pt x="506069" y="278853"/>
                </a:lnTo>
                <a:lnTo>
                  <a:pt x="320776" y="539254"/>
                </a:lnTo>
                <a:lnTo>
                  <a:pt x="439381" y="539254"/>
                </a:lnTo>
                <a:lnTo>
                  <a:pt x="509739" y="554697"/>
                </a:lnTo>
                <a:lnTo>
                  <a:pt x="555091" y="570382"/>
                </a:lnTo>
                <a:lnTo>
                  <a:pt x="602056" y="590550"/>
                </a:lnTo>
                <a:lnTo>
                  <a:pt x="650595" y="615200"/>
                </a:lnTo>
                <a:lnTo>
                  <a:pt x="650595" y="785761"/>
                </a:lnTo>
                <a:lnTo>
                  <a:pt x="363080" y="785761"/>
                </a:lnTo>
                <a:lnTo>
                  <a:pt x="328625" y="791400"/>
                </a:lnTo>
                <a:lnTo>
                  <a:pt x="274434" y="836498"/>
                </a:lnTo>
                <a:lnTo>
                  <a:pt x="254673" y="875957"/>
                </a:lnTo>
                <a:lnTo>
                  <a:pt x="242227" y="914958"/>
                </a:lnTo>
                <a:lnTo>
                  <a:pt x="232537" y="959802"/>
                </a:lnTo>
                <a:lnTo>
                  <a:pt x="225615" y="1010500"/>
                </a:lnTo>
                <a:lnTo>
                  <a:pt x="221462" y="1067028"/>
                </a:lnTo>
                <a:lnTo>
                  <a:pt x="220078" y="1129411"/>
                </a:lnTo>
                <a:lnTo>
                  <a:pt x="222364" y="1202550"/>
                </a:lnTo>
                <a:lnTo>
                  <a:pt x="229209" y="1264437"/>
                </a:lnTo>
                <a:lnTo>
                  <a:pt x="240639" y="1315072"/>
                </a:lnTo>
                <a:lnTo>
                  <a:pt x="256616" y="1354455"/>
                </a:lnTo>
                <a:lnTo>
                  <a:pt x="302298" y="1399476"/>
                </a:lnTo>
                <a:lnTo>
                  <a:pt x="331978" y="1405102"/>
                </a:lnTo>
                <a:lnTo>
                  <a:pt x="727456" y="1405102"/>
                </a:lnTo>
                <a:lnTo>
                  <a:pt x="727456" y="1503705"/>
                </a:lnTo>
                <a:lnTo>
                  <a:pt x="475932" y="1503705"/>
                </a:lnTo>
                <a:lnTo>
                  <a:pt x="450824" y="1557159"/>
                </a:lnTo>
                <a:lnTo>
                  <a:pt x="420408" y="1598739"/>
                </a:lnTo>
                <a:lnTo>
                  <a:pt x="384657" y="1628444"/>
                </a:lnTo>
                <a:lnTo>
                  <a:pt x="343573" y="1646262"/>
                </a:lnTo>
                <a:lnTo>
                  <a:pt x="297167" y="1652193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78" name="Google Shape;278;p53"/>
          <p:cNvSpPr/>
          <p:nvPr/>
        </p:nvSpPr>
        <p:spPr>
          <a:xfrm>
            <a:off x="6088680" y="598320"/>
            <a:ext cx="118440" cy="360"/>
          </a:xfrm>
          <a:custGeom>
            <a:rect b="b" l="l" r="r" t="t"/>
            <a:pathLst>
              <a:path extrusionOk="0" h="120000" w="118745">
                <a:moveTo>
                  <a:pt x="0" y="0"/>
                </a:moveTo>
                <a:lnTo>
                  <a:pt x="118605" y="0"/>
                </a:lnTo>
              </a:path>
            </a:pathLst>
          </a:custGeom>
          <a:noFill/>
          <a:ln cap="flat" cmpd="sng" w="9525">
            <a:solidFill>
              <a:srgbClr val="C8CC2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53"/>
          <p:cNvSpPr/>
          <p:nvPr/>
        </p:nvSpPr>
        <p:spPr>
          <a:xfrm>
            <a:off x="6099840" y="847080"/>
            <a:ext cx="395280" cy="619560"/>
          </a:xfrm>
          <a:custGeom>
            <a:rect b="b" l="l" r="r" t="t"/>
            <a:pathLst>
              <a:path extrusionOk="0" h="619760" w="395604">
                <a:moveTo>
                  <a:pt x="395477" y="619340"/>
                </a:moveTo>
                <a:lnTo>
                  <a:pt x="0" y="619340"/>
                </a:lnTo>
                <a:lnTo>
                  <a:pt x="22898" y="616838"/>
                </a:lnTo>
                <a:lnTo>
                  <a:pt x="43408" y="609333"/>
                </a:lnTo>
                <a:lnTo>
                  <a:pt x="77304" y="579310"/>
                </a:lnTo>
                <a:lnTo>
                  <a:pt x="99313" y="536841"/>
                </a:lnTo>
                <a:lnTo>
                  <a:pt x="106641" y="490067"/>
                </a:lnTo>
                <a:lnTo>
                  <a:pt x="106641" y="10794"/>
                </a:lnTo>
                <a:lnTo>
                  <a:pt x="96012" y="6070"/>
                </a:lnTo>
                <a:lnTo>
                  <a:pt x="79870" y="2692"/>
                </a:lnTo>
                <a:lnTo>
                  <a:pt x="58242" y="673"/>
                </a:lnTo>
                <a:lnTo>
                  <a:pt x="31102" y="0"/>
                </a:lnTo>
                <a:lnTo>
                  <a:pt x="318617" y="0"/>
                </a:lnTo>
                <a:lnTo>
                  <a:pt x="318617" y="599008"/>
                </a:lnTo>
                <a:lnTo>
                  <a:pt x="395477" y="605993"/>
                </a:lnTo>
                <a:lnTo>
                  <a:pt x="395477" y="619340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80" name="Google Shape;280;p53"/>
          <p:cNvSpPr/>
          <p:nvPr/>
        </p:nvSpPr>
        <p:spPr>
          <a:xfrm>
            <a:off x="6225480" y="1564920"/>
            <a:ext cx="270000" cy="122760"/>
          </a:xfrm>
          <a:custGeom>
            <a:rect b="b" l="l" r="r" t="t"/>
            <a:pathLst>
              <a:path extrusionOk="0" h="123189" w="270510">
                <a:moveTo>
                  <a:pt x="270001" y="123088"/>
                </a:moveTo>
                <a:lnTo>
                  <a:pt x="0" y="123088"/>
                </a:lnTo>
                <a:lnTo>
                  <a:pt x="18478" y="0"/>
                </a:lnTo>
                <a:lnTo>
                  <a:pt x="270001" y="0"/>
                </a:lnTo>
                <a:lnTo>
                  <a:pt x="270001" y="123088"/>
                </a:lnTo>
                <a:close/>
              </a:path>
            </a:pathLst>
          </a:custGeom>
          <a:solidFill>
            <a:srgbClr val="C8CC23"/>
          </a:solidFill>
          <a:ln>
            <a:noFill/>
          </a:ln>
        </p:spPr>
      </p:sp>
      <p:sp>
        <p:nvSpPr>
          <p:cNvPr id="281" name="Google Shape;281;p53"/>
          <p:cNvSpPr/>
          <p:nvPr/>
        </p:nvSpPr>
        <p:spPr>
          <a:xfrm>
            <a:off x="6531840" y="203040"/>
            <a:ext cx="2308680" cy="15188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3"/>
          <p:cNvSpPr/>
          <p:nvPr/>
        </p:nvSpPr>
        <p:spPr>
          <a:xfrm>
            <a:off x="276480" y="304200"/>
            <a:ext cx="1492560" cy="1801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3"/>
          <p:cNvSpPr/>
          <p:nvPr/>
        </p:nvSpPr>
        <p:spPr>
          <a:xfrm>
            <a:off x="1819440" y="210600"/>
            <a:ext cx="2841120" cy="15112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3"/>
          <p:cNvSpPr/>
          <p:nvPr/>
        </p:nvSpPr>
        <p:spPr>
          <a:xfrm>
            <a:off x="4944960" y="304200"/>
            <a:ext cx="787680" cy="138816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3"/>
          <p:cNvSpPr/>
          <p:nvPr/>
        </p:nvSpPr>
        <p:spPr>
          <a:xfrm>
            <a:off x="5983200" y="842400"/>
            <a:ext cx="228240" cy="628920"/>
          </a:xfrm>
          <a:custGeom>
            <a:rect b="b" l="l" r="r" t="t"/>
            <a:pathLst>
              <a:path extrusionOk="0" h="629285" w="228600">
                <a:moveTo>
                  <a:pt x="116751" y="628853"/>
                </a:moveTo>
                <a:lnTo>
                  <a:pt x="37960" y="576859"/>
                </a:lnTo>
                <a:lnTo>
                  <a:pt x="20904" y="535863"/>
                </a:lnTo>
                <a:lnTo>
                  <a:pt x="9258" y="484492"/>
                </a:lnTo>
                <a:lnTo>
                  <a:pt x="2311" y="422071"/>
                </a:lnTo>
                <a:lnTo>
                  <a:pt x="0" y="348564"/>
                </a:lnTo>
                <a:lnTo>
                  <a:pt x="1397" y="285686"/>
                </a:lnTo>
                <a:lnTo>
                  <a:pt x="5575" y="228853"/>
                </a:lnTo>
                <a:lnTo>
                  <a:pt x="12496" y="178168"/>
                </a:lnTo>
                <a:lnTo>
                  <a:pt x="22250" y="132956"/>
                </a:lnTo>
                <a:lnTo>
                  <a:pt x="34823" y="93510"/>
                </a:lnTo>
                <a:lnTo>
                  <a:pt x="54851" y="53365"/>
                </a:lnTo>
                <a:lnTo>
                  <a:pt x="110261" y="6730"/>
                </a:lnTo>
                <a:lnTo>
                  <a:pt x="147878" y="0"/>
                </a:lnTo>
                <a:lnTo>
                  <a:pt x="175018" y="673"/>
                </a:lnTo>
                <a:lnTo>
                  <a:pt x="213652" y="6172"/>
                </a:lnTo>
                <a:lnTo>
                  <a:pt x="221319" y="9461"/>
                </a:lnTo>
                <a:lnTo>
                  <a:pt x="148526" y="9461"/>
                </a:lnTo>
                <a:lnTo>
                  <a:pt x="147637" y="9524"/>
                </a:lnTo>
                <a:lnTo>
                  <a:pt x="148072" y="9535"/>
                </a:lnTo>
                <a:lnTo>
                  <a:pt x="120445" y="14058"/>
                </a:lnTo>
                <a:lnTo>
                  <a:pt x="116357" y="14058"/>
                </a:lnTo>
                <a:lnTo>
                  <a:pt x="114084" y="15100"/>
                </a:lnTo>
                <a:lnTo>
                  <a:pt x="115105" y="15100"/>
                </a:lnTo>
                <a:lnTo>
                  <a:pt x="63985" y="57632"/>
                </a:lnTo>
                <a:lnTo>
                  <a:pt x="63373" y="57632"/>
                </a:lnTo>
                <a:lnTo>
                  <a:pt x="62153" y="59156"/>
                </a:lnTo>
                <a:lnTo>
                  <a:pt x="62610" y="59156"/>
                </a:lnTo>
                <a:lnTo>
                  <a:pt x="43967" y="96405"/>
                </a:lnTo>
                <a:lnTo>
                  <a:pt x="43624" y="97091"/>
                </a:lnTo>
                <a:lnTo>
                  <a:pt x="31587" y="134962"/>
                </a:lnTo>
                <a:lnTo>
                  <a:pt x="21948" y="179450"/>
                </a:lnTo>
                <a:lnTo>
                  <a:pt x="15065" y="229844"/>
                </a:lnTo>
                <a:lnTo>
                  <a:pt x="10903" y="286384"/>
                </a:lnTo>
                <a:lnTo>
                  <a:pt x="9530" y="348259"/>
                </a:lnTo>
                <a:lnTo>
                  <a:pt x="11799" y="421030"/>
                </a:lnTo>
                <a:lnTo>
                  <a:pt x="18573" y="482396"/>
                </a:lnTo>
                <a:lnTo>
                  <a:pt x="29790" y="532282"/>
                </a:lnTo>
                <a:lnTo>
                  <a:pt x="29959" y="533031"/>
                </a:lnTo>
                <a:lnTo>
                  <a:pt x="45070" y="570064"/>
                </a:lnTo>
                <a:lnTo>
                  <a:pt x="44640" y="570064"/>
                </a:lnTo>
                <a:lnTo>
                  <a:pt x="45720" y="571665"/>
                </a:lnTo>
                <a:lnTo>
                  <a:pt x="46264" y="571665"/>
                </a:lnTo>
                <a:lnTo>
                  <a:pt x="89020" y="613791"/>
                </a:lnTo>
                <a:lnTo>
                  <a:pt x="87858" y="613791"/>
                </a:lnTo>
                <a:lnTo>
                  <a:pt x="90322" y="615073"/>
                </a:lnTo>
                <a:lnTo>
                  <a:pt x="94628" y="615073"/>
                </a:lnTo>
                <a:lnTo>
                  <a:pt x="116568" y="619230"/>
                </a:lnTo>
                <a:lnTo>
                  <a:pt x="115595" y="619455"/>
                </a:lnTo>
                <a:lnTo>
                  <a:pt x="158009" y="619455"/>
                </a:lnTo>
                <a:lnTo>
                  <a:pt x="117729" y="628738"/>
                </a:lnTo>
                <a:lnTo>
                  <a:pt x="116751" y="628853"/>
                </a:lnTo>
                <a:close/>
                <a:moveTo>
                  <a:pt x="148072" y="9535"/>
                </a:moveTo>
                <a:lnTo>
                  <a:pt x="147637" y="9524"/>
                </a:lnTo>
                <a:lnTo>
                  <a:pt x="148526" y="9461"/>
                </a:lnTo>
                <a:lnTo>
                  <a:pt x="148072" y="9535"/>
                </a:lnTo>
                <a:close/>
                <a:moveTo>
                  <a:pt x="174713" y="10196"/>
                </a:moveTo>
                <a:lnTo>
                  <a:pt x="148072" y="9535"/>
                </a:lnTo>
                <a:lnTo>
                  <a:pt x="148526" y="9461"/>
                </a:lnTo>
                <a:lnTo>
                  <a:pt x="221319" y="9461"/>
                </a:lnTo>
                <a:lnTo>
                  <a:pt x="222919" y="10172"/>
                </a:lnTo>
                <a:lnTo>
                  <a:pt x="174459" y="10172"/>
                </a:lnTo>
                <a:lnTo>
                  <a:pt x="174713" y="10196"/>
                </a:lnTo>
                <a:close/>
                <a:moveTo>
                  <a:pt x="222977" y="10198"/>
                </a:moveTo>
                <a:lnTo>
                  <a:pt x="174757" y="10196"/>
                </a:lnTo>
                <a:lnTo>
                  <a:pt x="174459" y="10172"/>
                </a:lnTo>
                <a:lnTo>
                  <a:pt x="222919" y="10172"/>
                </a:lnTo>
                <a:close/>
                <a:moveTo>
                  <a:pt x="195913" y="12188"/>
                </a:moveTo>
                <a:lnTo>
                  <a:pt x="174713" y="10196"/>
                </a:lnTo>
                <a:lnTo>
                  <a:pt x="222977" y="10198"/>
                </a:lnTo>
                <a:lnTo>
                  <a:pt x="225234" y="11201"/>
                </a:lnTo>
                <a:lnTo>
                  <a:pt x="226402" y="11937"/>
                </a:lnTo>
                <a:lnTo>
                  <a:pt x="226558" y="12115"/>
                </a:lnTo>
                <a:lnTo>
                  <a:pt x="195567" y="12115"/>
                </a:lnTo>
                <a:lnTo>
                  <a:pt x="195913" y="12188"/>
                </a:lnTo>
                <a:close/>
                <a:moveTo>
                  <a:pt x="196087" y="12204"/>
                </a:moveTo>
                <a:lnTo>
                  <a:pt x="195913" y="12188"/>
                </a:lnTo>
                <a:lnTo>
                  <a:pt x="195567" y="12115"/>
                </a:lnTo>
                <a:lnTo>
                  <a:pt x="196087" y="12204"/>
                </a:lnTo>
                <a:close/>
                <a:moveTo>
                  <a:pt x="226636" y="12204"/>
                </a:moveTo>
                <a:lnTo>
                  <a:pt x="196087" y="12204"/>
                </a:lnTo>
                <a:lnTo>
                  <a:pt x="195567" y="12115"/>
                </a:lnTo>
                <a:lnTo>
                  <a:pt x="226558" y="12115"/>
                </a:lnTo>
                <a:close/>
                <a:moveTo>
                  <a:pt x="211191" y="15388"/>
                </a:moveTo>
                <a:lnTo>
                  <a:pt x="195913" y="12188"/>
                </a:lnTo>
                <a:lnTo>
                  <a:pt x="196087" y="12204"/>
                </a:lnTo>
                <a:lnTo>
                  <a:pt x="226636" y="12204"/>
                </a:lnTo>
                <a:lnTo>
                  <a:pt x="227304" y="12966"/>
                </a:lnTo>
                <a:lnTo>
                  <a:pt x="227876" y="14211"/>
                </a:lnTo>
                <a:lnTo>
                  <a:pt x="228014" y="15189"/>
                </a:lnTo>
                <a:lnTo>
                  <a:pt x="210743" y="15189"/>
                </a:lnTo>
                <a:lnTo>
                  <a:pt x="211191" y="15388"/>
                </a:lnTo>
                <a:close/>
                <a:moveTo>
                  <a:pt x="114084" y="15100"/>
                </a:moveTo>
                <a:lnTo>
                  <a:pt x="116357" y="14058"/>
                </a:lnTo>
                <a:lnTo>
                  <a:pt x="115356" y="14892"/>
                </a:lnTo>
                <a:lnTo>
                  <a:pt x="114084" y="15100"/>
                </a:lnTo>
                <a:close/>
                <a:moveTo>
                  <a:pt x="115356" y="14892"/>
                </a:moveTo>
                <a:lnTo>
                  <a:pt x="116357" y="14058"/>
                </a:lnTo>
                <a:lnTo>
                  <a:pt x="120445" y="14058"/>
                </a:lnTo>
                <a:lnTo>
                  <a:pt x="115356" y="14892"/>
                </a:lnTo>
                <a:close/>
                <a:moveTo>
                  <a:pt x="115105" y="15100"/>
                </a:moveTo>
                <a:lnTo>
                  <a:pt x="114084" y="15100"/>
                </a:lnTo>
                <a:lnTo>
                  <a:pt x="115356" y="14892"/>
                </a:lnTo>
                <a:lnTo>
                  <a:pt x="115105" y="15100"/>
                </a:lnTo>
                <a:close/>
                <a:moveTo>
                  <a:pt x="211696" y="15493"/>
                </a:moveTo>
                <a:lnTo>
                  <a:pt x="211191" y="15388"/>
                </a:lnTo>
                <a:lnTo>
                  <a:pt x="210743" y="15189"/>
                </a:lnTo>
                <a:lnTo>
                  <a:pt x="211696" y="15493"/>
                </a:lnTo>
                <a:close/>
                <a:moveTo>
                  <a:pt x="228057" y="15493"/>
                </a:moveTo>
                <a:lnTo>
                  <a:pt x="211696" y="15493"/>
                </a:lnTo>
                <a:lnTo>
                  <a:pt x="210743" y="15189"/>
                </a:lnTo>
                <a:lnTo>
                  <a:pt x="228014" y="15189"/>
                </a:lnTo>
                <a:lnTo>
                  <a:pt x="228057" y="15493"/>
                </a:lnTo>
                <a:close/>
                <a:moveTo>
                  <a:pt x="218541" y="18654"/>
                </a:moveTo>
                <a:lnTo>
                  <a:pt x="211191" y="15388"/>
                </a:lnTo>
                <a:lnTo>
                  <a:pt x="211696" y="15493"/>
                </a:lnTo>
                <a:lnTo>
                  <a:pt x="228057" y="15493"/>
                </a:lnTo>
                <a:lnTo>
                  <a:pt x="218541" y="15557"/>
                </a:lnTo>
                <a:lnTo>
                  <a:pt x="218541" y="18654"/>
                </a:lnTo>
                <a:close/>
                <a:moveTo>
                  <a:pt x="221373" y="19913"/>
                </a:moveTo>
                <a:lnTo>
                  <a:pt x="218541" y="18654"/>
                </a:lnTo>
                <a:lnTo>
                  <a:pt x="218541" y="15557"/>
                </a:lnTo>
                <a:lnTo>
                  <a:pt x="221373" y="19913"/>
                </a:lnTo>
                <a:close/>
                <a:moveTo>
                  <a:pt x="228066" y="19913"/>
                </a:moveTo>
                <a:lnTo>
                  <a:pt x="221373" y="19913"/>
                </a:lnTo>
                <a:lnTo>
                  <a:pt x="218541" y="15557"/>
                </a:lnTo>
                <a:lnTo>
                  <a:pt x="228066" y="15557"/>
                </a:lnTo>
                <a:lnTo>
                  <a:pt x="228066" y="19913"/>
                </a:lnTo>
                <a:close/>
                <a:moveTo>
                  <a:pt x="228066" y="494830"/>
                </a:moveTo>
                <a:lnTo>
                  <a:pt x="218541" y="494830"/>
                </a:lnTo>
                <a:lnTo>
                  <a:pt x="218605" y="494093"/>
                </a:lnTo>
                <a:lnTo>
                  <a:pt x="218541" y="18654"/>
                </a:lnTo>
                <a:lnTo>
                  <a:pt x="221373" y="19913"/>
                </a:lnTo>
                <a:lnTo>
                  <a:pt x="228066" y="19913"/>
                </a:lnTo>
                <a:lnTo>
                  <a:pt x="228066" y="494830"/>
                </a:lnTo>
                <a:close/>
                <a:moveTo>
                  <a:pt x="62153" y="59156"/>
                </a:moveTo>
                <a:lnTo>
                  <a:pt x="63373" y="57632"/>
                </a:lnTo>
                <a:lnTo>
                  <a:pt x="62935" y="58505"/>
                </a:lnTo>
                <a:lnTo>
                  <a:pt x="62153" y="59156"/>
                </a:lnTo>
                <a:close/>
                <a:moveTo>
                  <a:pt x="62935" y="58505"/>
                </a:moveTo>
                <a:lnTo>
                  <a:pt x="63373" y="57632"/>
                </a:lnTo>
                <a:lnTo>
                  <a:pt x="63985" y="57632"/>
                </a:lnTo>
                <a:lnTo>
                  <a:pt x="62935" y="58505"/>
                </a:lnTo>
                <a:close/>
                <a:moveTo>
                  <a:pt x="62610" y="59156"/>
                </a:moveTo>
                <a:lnTo>
                  <a:pt x="62153" y="59156"/>
                </a:lnTo>
                <a:lnTo>
                  <a:pt x="62935" y="58505"/>
                </a:lnTo>
                <a:lnTo>
                  <a:pt x="62610" y="59156"/>
                </a:lnTo>
                <a:close/>
                <a:moveTo>
                  <a:pt x="43624" y="97091"/>
                </a:moveTo>
                <a:lnTo>
                  <a:pt x="43903" y="96405"/>
                </a:lnTo>
                <a:lnTo>
                  <a:pt x="43791" y="96758"/>
                </a:lnTo>
                <a:lnTo>
                  <a:pt x="43624" y="97091"/>
                </a:lnTo>
                <a:close/>
                <a:moveTo>
                  <a:pt x="43791" y="96758"/>
                </a:moveTo>
                <a:lnTo>
                  <a:pt x="43903" y="96405"/>
                </a:lnTo>
                <a:lnTo>
                  <a:pt x="43791" y="96758"/>
                </a:lnTo>
                <a:close/>
                <a:moveTo>
                  <a:pt x="43684" y="97091"/>
                </a:moveTo>
                <a:lnTo>
                  <a:pt x="43791" y="96758"/>
                </a:lnTo>
                <a:lnTo>
                  <a:pt x="43684" y="97091"/>
                </a:lnTo>
                <a:close/>
                <a:moveTo>
                  <a:pt x="31501" y="135230"/>
                </a:moveTo>
                <a:lnTo>
                  <a:pt x="31559" y="134962"/>
                </a:lnTo>
                <a:lnTo>
                  <a:pt x="31501" y="135230"/>
                </a:lnTo>
                <a:close/>
                <a:moveTo>
                  <a:pt x="31463" y="135407"/>
                </a:moveTo>
                <a:lnTo>
                  <a:pt x="31501" y="135230"/>
                </a:lnTo>
                <a:lnTo>
                  <a:pt x="31463" y="135407"/>
                </a:lnTo>
                <a:close/>
                <a:moveTo>
                  <a:pt x="21905" y="179652"/>
                </a:moveTo>
                <a:lnTo>
                  <a:pt x="21932" y="179450"/>
                </a:lnTo>
                <a:lnTo>
                  <a:pt x="21905" y="179652"/>
                </a:lnTo>
                <a:close/>
                <a:moveTo>
                  <a:pt x="21882" y="179819"/>
                </a:moveTo>
                <a:lnTo>
                  <a:pt x="21905" y="179652"/>
                </a:lnTo>
                <a:lnTo>
                  <a:pt x="21882" y="179819"/>
                </a:lnTo>
                <a:close/>
                <a:moveTo>
                  <a:pt x="15030" y="230101"/>
                </a:moveTo>
                <a:lnTo>
                  <a:pt x="15049" y="229844"/>
                </a:lnTo>
                <a:lnTo>
                  <a:pt x="15030" y="230101"/>
                </a:lnTo>
                <a:close/>
                <a:moveTo>
                  <a:pt x="10903" y="286384"/>
                </a:moveTo>
                <a:lnTo>
                  <a:pt x="10907" y="286241"/>
                </a:lnTo>
                <a:lnTo>
                  <a:pt x="10903" y="286384"/>
                </a:lnTo>
                <a:close/>
                <a:moveTo>
                  <a:pt x="11804" y="421205"/>
                </a:moveTo>
                <a:lnTo>
                  <a:pt x="11785" y="421030"/>
                </a:lnTo>
                <a:lnTo>
                  <a:pt x="11804" y="421205"/>
                </a:lnTo>
                <a:close/>
                <a:moveTo>
                  <a:pt x="11826" y="421398"/>
                </a:moveTo>
                <a:lnTo>
                  <a:pt x="11804" y="421205"/>
                </a:lnTo>
                <a:lnTo>
                  <a:pt x="11826" y="421398"/>
                </a:lnTo>
                <a:close/>
                <a:moveTo>
                  <a:pt x="18603" y="482669"/>
                </a:moveTo>
                <a:lnTo>
                  <a:pt x="18542" y="482396"/>
                </a:lnTo>
                <a:lnTo>
                  <a:pt x="18603" y="482669"/>
                </a:lnTo>
                <a:close/>
                <a:moveTo>
                  <a:pt x="18659" y="482917"/>
                </a:moveTo>
                <a:lnTo>
                  <a:pt x="18603" y="482669"/>
                </a:lnTo>
                <a:lnTo>
                  <a:pt x="18659" y="482917"/>
                </a:lnTo>
                <a:close/>
                <a:moveTo>
                  <a:pt x="218541" y="494498"/>
                </a:moveTo>
                <a:lnTo>
                  <a:pt x="218541" y="494093"/>
                </a:lnTo>
                <a:lnTo>
                  <a:pt x="218541" y="494498"/>
                </a:lnTo>
                <a:close/>
                <a:moveTo>
                  <a:pt x="220908" y="540854"/>
                </a:moveTo>
                <a:lnTo>
                  <a:pt x="211264" y="540854"/>
                </a:lnTo>
                <a:lnTo>
                  <a:pt x="211747" y="539407"/>
                </a:lnTo>
                <a:lnTo>
                  <a:pt x="211491" y="539407"/>
                </a:lnTo>
                <a:lnTo>
                  <a:pt x="218541" y="494498"/>
                </a:lnTo>
                <a:lnTo>
                  <a:pt x="218541" y="494830"/>
                </a:lnTo>
                <a:lnTo>
                  <a:pt x="228066" y="494830"/>
                </a:lnTo>
                <a:lnTo>
                  <a:pt x="228015" y="495566"/>
                </a:lnTo>
                <a:lnTo>
                  <a:pt x="221135" y="539407"/>
                </a:lnTo>
                <a:lnTo>
                  <a:pt x="211747" y="539407"/>
                </a:lnTo>
                <a:lnTo>
                  <a:pt x="211380" y="540114"/>
                </a:lnTo>
                <a:lnTo>
                  <a:pt x="221024" y="540114"/>
                </a:lnTo>
                <a:lnTo>
                  <a:pt x="220908" y="540854"/>
                </a:lnTo>
                <a:close/>
                <a:moveTo>
                  <a:pt x="29959" y="533031"/>
                </a:moveTo>
                <a:lnTo>
                  <a:pt x="29730" y="532282"/>
                </a:lnTo>
                <a:lnTo>
                  <a:pt x="29864" y="532612"/>
                </a:lnTo>
                <a:lnTo>
                  <a:pt x="29959" y="533031"/>
                </a:lnTo>
                <a:close/>
                <a:moveTo>
                  <a:pt x="29864" y="532612"/>
                </a:moveTo>
                <a:lnTo>
                  <a:pt x="29730" y="532282"/>
                </a:lnTo>
                <a:lnTo>
                  <a:pt x="29864" y="532612"/>
                </a:lnTo>
                <a:close/>
                <a:moveTo>
                  <a:pt x="30034" y="533031"/>
                </a:moveTo>
                <a:lnTo>
                  <a:pt x="29864" y="532612"/>
                </a:lnTo>
                <a:lnTo>
                  <a:pt x="30034" y="533031"/>
                </a:lnTo>
                <a:close/>
                <a:moveTo>
                  <a:pt x="211264" y="540854"/>
                </a:moveTo>
                <a:lnTo>
                  <a:pt x="211380" y="540114"/>
                </a:lnTo>
                <a:lnTo>
                  <a:pt x="211747" y="539407"/>
                </a:lnTo>
                <a:lnTo>
                  <a:pt x="211264" y="540854"/>
                </a:lnTo>
                <a:close/>
                <a:moveTo>
                  <a:pt x="190146" y="581099"/>
                </a:moveTo>
                <a:lnTo>
                  <a:pt x="211380" y="540114"/>
                </a:lnTo>
                <a:lnTo>
                  <a:pt x="211264" y="540854"/>
                </a:lnTo>
                <a:lnTo>
                  <a:pt x="220908" y="540854"/>
                </a:lnTo>
                <a:lnTo>
                  <a:pt x="220675" y="542340"/>
                </a:lnTo>
                <a:lnTo>
                  <a:pt x="220205" y="543788"/>
                </a:lnTo>
                <a:lnTo>
                  <a:pt x="201176" y="580516"/>
                </a:lnTo>
                <a:lnTo>
                  <a:pt x="190804" y="580516"/>
                </a:lnTo>
                <a:lnTo>
                  <a:pt x="190146" y="581099"/>
                </a:lnTo>
                <a:close/>
                <a:moveTo>
                  <a:pt x="45720" y="571665"/>
                </a:moveTo>
                <a:lnTo>
                  <a:pt x="44640" y="570064"/>
                </a:lnTo>
                <a:lnTo>
                  <a:pt x="45356" y="570770"/>
                </a:lnTo>
                <a:lnTo>
                  <a:pt x="45720" y="571665"/>
                </a:lnTo>
                <a:close/>
                <a:moveTo>
                  <a:pt x="45356" y="570770"/>
                </a:moveTo>
                <a:lnTo>
                  <a:pt x="44640" y="570064"/>
                </a:lnTo>
                <a:lnTo>
                  <a:pt x="45070" y="570064"/>
                </a:lnTo>
                <a:lnTo>
                  <a:pt x="45356" y="570770"/>
                </a:lnTo>
                <a:close/>
                <a:moveTo>
                  <a:pt x="46264" y="571665"/>
                </a:moveTo>
                <a:lnTo>
                  <a:pt x="45720" y="571665"/>
                </a:lnTo>
                <a:lnTo>
                  <a:pt x="45356" y="570770"/>
                </a:lnTo>
                <a:lnTo>
                  <a:pt x="46264" y="571665"/>
                </a:lnTo>
                <a:close/>
                <a:moveTo>
                  <a:pt x="189737" y="581888"/>
                </a:moveTo>
                <a:lnTo>
                  <a:pt x="190146" y="581099"/>
                </a:lnTo>
                <a:lnTo>
                  <a:pt x="190804" y="580516"/>
                </a:lnTo>
                <a:lnTo>
                  <a:pt x="189737" y="581888"/>
                </a:lnTo>
                <a:close/>
                <a:moveTo>
                  <a:pt x="200466" y="581888"/>
                </a:moveTo>
                <a:lnTo>
                  <a:pt x="189737" y="581888"/>
                </a:lnTo>
                <a:lnTo>
                  <a:pt x="190804" y="580516"/>
                </a:lnTo>
                <a:lnTo>
                  <a:pt x="201176" y="580516"/>
                </a:lnTo>
                <a:lnTo>
                  <a:pt x="200466" y="581888"/>
                </a:lnTo>
                <a:close/>
                <a:moveTo>
                  <a:pt x="157836" y="609716"/>
                </a:moveTo>
                <a:lnTo>
                  <a:pt x="190146" y="581099"/>
                </a:lnTo>
                <a:lnTo>
                  <a:pt x="189737" y="581888"/>
                </a:lnTo>
                <a:lnTo>
                  <a:pt x="200466" y="581888"/>
                </a:lnTo>
                <a:lnTo>
                  <a:pt x="198196" y="586270"/>
                </a:lnTo>
                <a:lnTo>
                  <a:pt x="197726" y="587006"/>
                </a:lnTo>
                <a:lnTo>
                  <a:pt x="197116" y="587641"/>
                </a:lnTo>
                <a:lnTo>
                  <a:pt x="172496" y="609447"/>
                </a:lnTo>
                <a:lnTo>
                  <a:pt x="159004" y="609447"/>
                </a:lnTo>
                <a:lnTo>
                  <a:pt x="157836" y="609716"/>
                </a:lnTo>
                <a:close/>
                <a:moveTo>
                  <a:pt x="156921" y="610527"/>
                </a:moveTo>
                <a:lnTo>
                  <a:pt x="157836" y="609716"/>
                </a:lnTo>
                <a:lnTo>
                  <a:pt x="159004" y="609447"/>
                </a:lnTo>
                <a:lnTo>
                  <a:pt x="156921" y="610527"/>
                </a:lnTo>
                <a:close/>
                <a:moveTo>
                  <a:pt x="171277" y="610527"/>
                </a:moveTo>
                <a:lnTo>
                  <a:pt x="156921" y="610527"/>
                </a:lnTo>
                <a:lnTo>
                  <a:pt x="159004" y="609447"/>
                </a:lnTo>
                <a:lnTo>
                  <a:pt x="172496" y="609447"/>
                </a:lnTo>
                <a:lnTo>
                  <a:pt x="171277" y="610527"/>
                </a:lnTo>
                <a:close/>
                <a:moveTo>
                  <a:pt x="158009" y="619455"/>
                </a:moveTo>
                <a:lnTo>
                  <a:pt x="115595" y="619455"/>
                </a:lnTo>
                <a:lnTo>
                  <a:pt x="117551" y="619417"/>
                </a:lnTo>
                <a:lnTo>
                  <a:pt x="116568" y="619230"/>
                </a:lnTo>
                <a:lnTo>
                  <a:pt x="157836" y="609716"/>
                </a:lnTo>
                <a:lnTo>
                  <a:pt x="156921" y="610527"/>
                </a:lnTo>
                <a:lnTo>
                  <a:pt x="171277" y="610527"/>
                </a:lnTo>
                <a:lnTo>
                  <a:pt x="163233" y="617651"/>
                </a:lnTo>
                <a:lnTo>
                  <a:pt x="162255" y="618324"/>
                </a:lnTo>
                <a:lnTo>
                  <a:pt x="161150" y="618731"/>
                </a:lnTo>
                <a:lnTo>
                  <a:pt x="158009" y="619455"/>
                </a:lnTo>
                <a:close/>
                <a:moveTo>
                  <a:pt x="90322" y="615073"/>
                </a:moveTo>
                <a:lnTo>
                  <a:pt x="87858" y="613791"/>
                </a:lnTo>
                <a:lnTo>
                  <a:pt x="89297" y="614063"/>
                </a:lnTo>
                <a:lnTo>
                  <a:pt x="90322" y="615073"/>
                </a:lnTo>
                <a:close/>
                <a:moveTo>
                  <a:pt x="89297" y="614063"/>
                </a:moveTo>
                <a:lnTo>
                  <a:pt x="87858" y="613791"/>
                </a:lnTo>
                <a:lnTo>
                  <a:pt x="89020" y="613791"/>
                </a:lnTo>
                <a:lnTo>
                  <a:pt x="89297" y="614063"/>
                </a:lnTo>
                <a:close/>
                <a:moveTo>
                  <a:pt x="94628" y="615073"/>
                </a:moveTo>
                <a:lnTo>
                  <a:pt x="90322" y="615073"/>
                </a:lnTo>
                <a:lnTo>
                  <a:pt x="89297" y="614063"/>
                </a:lnTo>
                <a:lnTo>
                  <a:pt x="94628" y="615073"/>
                </a:lnTo>
                <a:close/>
                <a:moveTo>
                  <a:pt x="115595" y="619455"/>
                </a:moveTo>
                <a:lnTo>
                  <a:pt x="116568" y="619230"/>
                </a:lnTo>
                <a:lnTo>
                  <a:pt x="117551" y="619417"/>
                </a:lnTo>
                <a:lnTo>
                  <a:pt x="115595" y="6194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86" name="Google Shape;286;p53"/>
          <p:cNvSpPr/>
          <p:nvPr/>
        </p:nvSpPr>
        <p:spPr>
          <a:xfrm>
            <a:off x="5763240" y="56520"/>
            <a:ext cx="736920" cy="1650600"/>
          </a:xfrm>
          <a:custGeom>
            <a:rect b="b" l="l" r="r" t="t"/>
            <a:pathLst>
              <a:path extrusionOk="0" h="1651000" w="737235">
                <a:moveTo>
                  <a:pt x="234937" y="431799"/>
                </a:moveTo>
                <a:lnTo>
                  <a:pt x="226136" y="431799"/>
                </a:lnTo>
                <a:lnTo>
                  <a:pt x="407670" y="0"/>
                </a:lnTo>
                <a:lnTo>
                  <a:pt x="409384" y="0"/>
                </a:lnTo>
                <a:lnTo>
                  <a:pt x="414803" y="3967"/>
                </a:lnTo>
                <a:lnTo>
                  <a:pt x="234937" y="431799"/>
                </a:lnTo>
                <a:close/>
                <a:moveTo>
                  <a:pt x="414803" y="3967"/>
                </a:moveTo>
                <a:lnTo>
                  <a:pt x="409384" y="0"/>
                </a:lnTo>
                <a:lnTo>
                  <a:pt x="414756" y="0"/>
                </a:lnTo>
                <a:lnTo>
                  <a:pt x="416132" y="805"/>
                </a:lnTo>
                <a:lnTo>
                  <a:pt x="414803" y="3967"/>
                </a:lnTo>
                <a:close/>
                <a:moveTo>
                  <a:pt x="416132" y="805"/>
                </a:moveTo>
                <a:lnTo>
                  <a:pt x="414756" y="0"/>
                </a:lnTo>
                <a:lnTo>
                  <a:pt x="416471" y="0"/>
                </a:lnTo>
                <a:lnTo>
                  <a:pt x="416132" y="805"/>
                </a:lnTo>
                <a:close/>
                <a:moveTo>
                  <a:pt x="543445" y="101599"/>
                </a:moveTo>
                <a:lnTo>
                  <a:pt x="535597" y="101599"/>
                </a:lnTo>
                <a:lnTo>
                  <a:pt x="518617" y="88899"/>
                </a:lnTo>
                <a:lnTo>
                  <a:pt x="519264" y="88899"/>
                </a:lnTo>
                <a:lnTo>
                  <a:pt x="495503" y="63499"/>
                </a:lnTo>
                <a:lnTo>
                  <a:pt x="496112" y="63499"/>
                </a:lnTo>
                <a:lnTo>
                  <a:pt x="414803" y="3967"/>
                </a:lnTo>
                <a:lnTo>
                  <a:pt x="416132" y="805"/>
                </a:lnTo>
                <a:lnTo>
                  <a:pt x="501472" y="50799"/>
                </a:lnTo>
                <a:lnTo>
                  <a:pt x="502069" y="50799"/>
                </a:lnTo>
                <a:lnTo>
                  <a:pt x="525830" y="76199"/>
                </a:lnTo>
                <a:lnTo>
                  <a:pt x="526478" y="76199"/>
                </a:lnTo>
                <a:lnTo>
                  <a:pt x="543445" y="101599"/>
                </a:lnTo>
                <a:close/>
                <a:moveTo>
                  <a:pt x="545249" y="139699"/>
                </a:moveTo>
                <a:lnTo>
                  <a:pt x="535063" y="101599"/>
                </a:lnTo>
                <a:lnTo>
                  <a:pt x="543966" y="101599"/>
                </a:lnTo>
                <a:lnTo>
                  <a:pt x="554151" y="126999"/>
                </a:lnTo>
                <a:lnTo>
                  <a:pt x="544969" y="126999"/>
                </a:lnTo>
                <a:lnTo>
                  <a:pt x="545249" y="139699"/>
                </a:lnTo>
                <a:close/>
                <a:moveTo>
                  <a:pt x="557822" y="165099"/>
                </a:moveTo>
                <a:lnTo>
                  <a:pt x="548360" y="165099"/>
                </a:lnTo>
                <a:lnTo>
                  <a:pt x="544969" y="126999"/>
                </a:lnTo>
                <a:lnTo>
                  <a:pt x="554431" y="126999"/>
                </a:lnTo>
                <a:lnTo>
                  <a:pt x="557822" y="165099"/>
                </a:lnTo>
                <a:close/>
                <a:moveTo>
                  <a:pt x="547217" y="215899"/>
                </a:moveTo>
                <a:lnTo>
                  <a:pt x="537845" y="215899"/>
                </a:lnTo>
                <a:lnTo>
                  <a:pt x="548411" y="165099"/>
                </a:lnTo>
                <a:lnTo>
                  <a:pt x="557784" y="165099"/>
                </a:lnTo>
                <a:lnTo>
                  <a:pt x="547217" y="215899"/>
                </a:lnTo>
                <a:close/>
                <a:moveTo>
                  <a:pt x="514997" y="279399"/>
                </a:moveTo>
                <a:lnTo>
                  <a:pt x="506666" y="279399"/>
                </a:lnTo>
                <a:lnTo>
                  <a:pt x="538365" y="215899"/>
                </a:lnTo>
                <a:lnTo>
                  <a:pt x="546696" y="215899"/>
                </a:lnTo>
                <a:lnTo>
                  <a:pt x="514997" y="279399"/>
                </a:lnTo>
                <a:close/>
                <a:moveTo>
                  <a:pt x="329412" y="546099"/>
                </a:moveTo>
                <a:lnTo>
                  <a:pt x="324891" y="533399"/>
                </a:lnTo>
                <a:lnTo>
                  <a:pt x="321652" y="533399"/>
                </a:lnTo>
                <a:lnTo>
                  <a:pt x="506945" y="279399"/>
                </a:lnTo>
                <a:lnTo>
                  <a:pt x="514705" y="279399"/>
                </a:lnTo>
                <a:lnTo>
                  <a:pt x="329412" y="546099"/>
                </a:lnTo>
                <a:close/>
                <a:moveTo>
                  <a:pt x="305062" y="536243"/>
                </a:moveTo>
                <a:lnTo>
                  <a:pt x="226834" y="431799"/>
                </a:lnTo>
                <a:lnTo>
                  <a:pt x="234238" y="431799"/>
                </a:lnTo>
                <a:lnTo>
                  <a:pt x="319836" y="533399"/>
                </a:lnTo>
                <a:lnTo>
                  <a:pt x="314960" y="533399"/>
                </a:lnTo>
                <a:lnTo>
                  <a:pt x="305062" y="536243"/>
                </a:lnTo>
                <a:close/>
                <a:moveTo>
                  <a:pt x="312445" y="546099"/>
                </a:moveTo>
                <a:lnTo>
                  <a:pt x="305062" y="536243"/>
                </a:lnTo>
                <a:lnTo>
                  <a:pt x="314960" y="533399"/>
                </a:lnTo>
                <a:lnTo>
                  <a:pt x="312445" y="546099"/>
                </a:lnTo>
                <a:close/>
                <a:moveTo>
                  <a:pt x="320662" y="546099"/>
                </a:moveTo>
                <a:lnTo>
                  <a:pt x="312445" y="546099"/>
                </a:lnTo>
                <a:lnTo>
                  <a:pt x="314960" y="533399"/>
                </a:lnTo>
                <a:lnTo>
                  <a:pt x="320903" y="533399"/>
                </a:lnTo>
                <a:lnTo>
                  <a:pt x="320662" y="546099"/>
                </a:lnTo>
                <a:close/>
                <a:moveTo>
                  <a:pt x="329412" y="546099"/>
                </a:moveTo>
                <a:lnTo>
                  <a:pt x="321932" y="546099"/>
                </a:lnTo>
                <a:lnTo>
                  <a:pt x="321106" y="533399"/>
                </a:lnTo>
                <a:lnTo>
                  <a:pt x="324891" y="533399"/>
                </a:lnTo>
                <a:lnTo>
                  <a:pt x="329412" y="546099"/>
                </a:lnTo>
                <a:close/>
                <a:moveTo>
                  <a:pt x="341083" y="546099"/>
                </a:moveTo>
                <a:lnTo>
                  <a:pt x="329412" y="546099"/>
                </a:lnTo>
                <a:lnTo>
                  <a:pt x="338236" y="533399"/>
                </a:lnTo>
                <a:lnTo>
                  <a:pt x="356527" y="533399"/>
                </a:lnTo>
                <a:lnTo>
                  <a:pt x="341083" y="546099"/>
                </a:lnTo>
                <a:close/>
                <a:moveTo>
                  <a:pt x="650595" y="620937"/>
                </a:moveTo>
                <a:lnTo>
                  <a:pt x="604659" y="596899"/>
                </a:lnTo>
                <a:lnTo>
                  <a:pt x="604939" y="596899"/>
                </a:lnTo>
                <a:lnTo>
                  <a:pt x="557974" y="571499"/>
                </a:lnTo>
                <a:lnTo>
                  <a:pt x="558304" y="571499"/>
                </a:lnTo>
                <a:lnTo>
                  <a:pt x="512940" y="558799"/>
                </a:lnTo>
                <a:lnTo>
                  <a:pt x="513321" y="558799"/>
                </a:lnTo>
                <a:lnTo>
                  <a:pt x="469557" y="546099"/>
                </a:lnTo>
                <a:lnTo>
                  <a:pt x="428294" y="546099"/>
                </a:lnTo>
                <a:lnTo>
                  <a:pt x="387718" y="533399"/>
                </a:lnTo>
                <a:lnTo>
                  <a:pt x="471919" y="533399"/>
                </a:lnTo>
                <a:lnTo>
                  <a:pt x="515683" y="546099"/>
                </a:lnTo>
                <a:lnTo>
                  <a:pt x="561416" y="558799"/>
                </a:lnTo>
                <a:lnTo>
                  <a:pt x="608965" y="584199"/>
                </a:lnTo>
                <a:lnTo>
                  <a:pt x="657517" y="609599"/>
                </a:lnTo>
                <a:lnTo>
                  <a:pt x="650595" y="609599"/>
                </a:lnTo>
                <a:lnTo>
                  <a:pt x="650595" y="620937"/>
                </a:lnTo>
                <a:close/>
                <a:moveTo>
                  <a:pt x="312445" y="546099"/>
                </a:moveTo>
                <a:lnTo>
                  <a:pt x="270751" y="546099"/>
                </a:lnTo>
                <a:lnTo>
                  <a:pt x="305062" y="536243"/>
                </a:lnTo>
                <a:lnTo>
                  <a:pt x="312445" y="546099"/>
                </a:lnTo>
                <a:close/>
                <a:moveTo>
                  <a:pt x="273138" y="558799"/>
                </a:moveTo>
                <a:lnTo>
                  <a:pt x="229247" y="558799"/>
                </a:lnTo>
                <a:lnTo>
                  <a:pt x="270103" y="546099"/>
                </a:lnTo>
                <a:lnTo>
                  <a:pt x="317334" y="546099"/>
                </a:lnTo>
                <a:lnTo>
                  <a:pt x="273138" y="558799"/>
                </a:lnTo>
                <a:close/>
                <a:moveTo>
                  <a:pt x="82003" y="1511299"/>
                </a:moveTo>
                <a:lnTo>
                  <a:pt x="73367" y="1511299"/>
                </a:lnTo>
                <a:lnTo>
                  <a:pt x="56134" y="1473199"/>
                </a:lnTo>
                <a:lnTo>
                  <a:pt x="41211" y="1435099"/>
                </a:lnTo>
                <a:lnTo>
                  <a:pt x="28600" y="1396999"/>
                </a:lnTo>
                <a:lnTo>
                  <a:pt x="18300" y="1346199"/>
                </a:lnTo>
                <a:lnTo>
                  <a:pt x="10287" y="1295399"/>
                </a:lnTo>
                <a:lnTo>
                  <a:pt x="4572" y="1244599"/>
                </a:lnTo>
                <a:lnTo>
                  <a:pt x="1143" y="1193799"/>
                </a:lnTo>
                <a:lnTo>
                  <a:pt x="0" y="1130299"/>
                </a:lnTo>
                <a:lnTo>
                  <a:pt x="1206" y="1079499"/>
                </a:lnTo>
                <a:lnTo>
                  <a:pt x="4787" y="1015999"/>
                </a:lnTo>
                <a:lnTo>
                  <a:pt x="10769" y="965199"/>
                </a:lnTo>
                <a:lnTo>
                  <a:pt x="19151" y="914399"/>
                </a:lnTo>
                <a:lnTo>
                  <a:pt x="29921" y="863599"/>
                </a:lnTo>
                <a:lnTo>
                  <a:pt x="43103" y="812799"/>
                </a:lnTo>
                <a:lnTo>
                  <a:pt x="58699" y="774699"/>
                </a:lnTo>
                <a:lnTo>
                  <a:pt x="76542" y="723899"/>
                </a:lnTo>
                <a:lnTo>
                  <a:pt x="96926" y="685799"/>
                </a:lnTo>
                <a:lnTo>
                  <a:pt x="124663" y="647699"/>
                </a:lnTo>
                <a:lnTo>
                  <a:pt x="125044" y="647699"/>
                </a:lnTo>
                <a:lnTo>
                  <a:pt x="155867" y="622299"/>
                </a:lnTo>
                <a:lnTo>
                  <a:pt x="156349" y="609599"/>
                </a:lnTo>
                <a:lnTo>
                  <a:pt x="190512" y="584199"/>
                </a:lnTo>
                <a:lnTo>
                  <a:pt x="191096" y="584199"/>
                </a:lnTo>
                <a:lnTo>
                  <a:pt x="228600" y="558799"/>
                </a:lnTo>
                <a:lnTo>
                  <a:pt x="273786" y="558799"/>
                </a:lnTo>
                <a:lnTo>
                  <a:pt x="232930" y="571499"/>
                </a:lnTo>
                <a:lnTo>
                  <a:pt x="233565" y="571499"/>
                </a:lnTo>
                <a:lnTo>
                  <a:pt x="196062" y="596899"/>
                </a:lnTo>
                <a:lnTo>
                  <a:pt x="196634" y="596899"/>
                </a:lnTo>
                <a:lnTo>
                  <a:pt x="162471" y="622299"/>
                </a:lnTo>
                <a:lnTo>
                  <a:pt x="162953" y="622299"/>
                </a:lnTo>
                <a:lnTo>
                  <a:pt x="132143" y="660399"/>
                </a:lnTo>
                <a:lnTo>
                  <a:pt x="132524" y="660399"/>
                </a:lnTo>
                <a:lnTo>
                  <a:pt x="105054" y="698499"/>
                </a:lnTo>
                <a:lnTo>
                  <a:pt x="105308" y="698499"/>
                </a:lnTo>
                <a:lnTo>
                  <a:pt x="85077" y="736599"/>
                </a:lnTo>
                <a:lnTo>
                  <a:pt x="85255" y="736599"/>
                </a:lnTo>
                <a:lnTo>
                  <a:pt x="67411" y="774699"/>
                </a:lnTo>
                <a:lnTo>
                  <a:pt x="52070" y="812799"/>
                </a:lnTo>
                <a:lnTo>
                  <a:pt x="39090" y="863599"/>
                </a:lnTo>
                <a:lnTo>
                  <a:pt x="28448" y="914399"/>
                </a:lnTo>
                <a:lnTo>
                  <a:pt x="20180" y="965199"/>
                </a:lnTo>
                <a:lnTo>
                  <a:pt x="14262" y="1015999"/>
                </a:lnTo>
                <a:lnTo>
                  <a:pt x="10706" y="1079499"/>
                </a:lnTo>
                <a:lnTo>
                  <a:pt x="9525" y="1130299"/>
                </a:lnTo>
                <a:lnTo>
                  <a:pt x="10668" y="1193799"/>
                </a:lnTo>
                <a:lnTo>
                  <a:pt x="14071" y="1244599"/>
                </a:lnTo>
                <a:lnTo>
                  <a:pt x="19748" y="1295399"/>
                </a:lnTo>
                <a:lnTo>
                  <a:pt x="27698" y="1346199"/>
                </a:lnTo>
                <a:lnTo>
                  <a:pt x="37896" y="1396999"/>
                </a:lnTo>
                <a:lnTo>
                  <a:pt x="40954" y="1396999"/>
                </a:lnTo>
                <a:lnTo>
                  <a:pt x="50355" y="1435099"/>
                </a:lnTo>
                <a:lnTo>
                  <a:pt x="65049" y="1473199"/>
                </a:lnTo>
                <a:lnTo>
                  <a:pt x="64909" y="1473199"/>
                </a:lnTo>
                <a:lnTo>
                  <a:pt x="82003" y="1511299"/>
                </a:lnTo>
                <a:close/>
                <a:moveTo>
                  <a:pt x="653199" y="622299"/>
                </a:moveTo>
                <a:lnTo>
                  <a:pt x="650595" y="620937"/>
                </a:lnTo>
                <a:lnTo>
                  <a:pt x="650595" y="609599"/>
                </a:lnTo>
                <a:lnTo>
                  <a:pt x="653199" y="622299"/>
                </a:lnTo>
                <a:close/>
                <a:moveTo>
                  <a:pt x="660120" y="622299"/>
                </a:moveTo>
                <a:lnTo>
                  <a:pt x="653199" y="622299"/>
                </a:lnTo>
                <a:lnTo>
                  <a:pt x="650595" y="609599"/>
                </a:lnTo>
                <a:lnTo>
                  <a:pt x="660120" y="609599"/>
                </a:lnTo>
                <a:lnTo>
                  <a:pt x="660120" y="622299"/>
                </a:lnTo>
                <a:close/>
                <a:moveTo>
                  <a:pt x="660120" y="1384299"/>
                </a:moveTo>
                <a:lnTo>
                  <a:pt x="650595" y="1384299"/>
                </a:lnTo>
                <a:lnTo>
                  <a:pt x="650595" y="620937"/>
                </a:lnTo>
                <a:lnTo>
                  <a:pt x="653199" y="622299"/>
                </a:lnTo>
                <a:lnTo>
                  <a:pt x="660120" y="622299"/>
                </a:lnTo>
                <a:lnTo>
                  <a:pt x="660120" y="1384299"/>
                </a:lnTo>
                <a:close/>
                <a:moveTo>
                  <a:pt x="40954" y="1396999"/>
                </a:moveTo>
                <a:lnTo>
                  <a:pt x="37896" y="1396999"/>
                </a:lnTo>
                <a:lnTo>
                  <a:pt x="37820" y="1384299"/>
                </a:lnTo>
                <a:lnTo>
                  <a:pt x="40954" y="1396999"/>
                </a:lnTo>
                <a:close/>
                <a:moveTo>
                  <a:pt x="727456" y="1396207"/>
                </a:moveTo>
                <a:lnTo>
                  <a:pt x="662368" y="1384299"/>
                </a:lnTo>
                <a:lnTo>
                  <a:pt x="727456" y="1384299"/>
                </a:lnTo>
                <a:lnTo>
                  <a:pt x="727456" y="1396207"/>
                </a:lnTo>
                <a:close/>
                <a:moveTo>
                  <a:pt x="731786" y="1396999"/>
                </a:moveTo>
                <a:lnTo>
                  <a:pt x="727456" y="1396207"/>
                </a:lnTo>
                <a:lnTo>
                  <a:pt x="727456" y="1384299"/>
                </a:lnTo>
                <a:lnTo>
                  <a:pt x="731786" y="1396999"/>
                </a:lnTo>
                <a:close/>
                <a:moveTo>
                  <a:pt x="736981" y="1396999"/>
                </a:moveTo>
                <a:lnTo>
                  <a:pt x="731786" y="1396999"/>
                </a:lnTo>
                <a:lnTo>
                  <a:pt x="727456" y="1384299"/>
                </a:lnTo>
                <a:lnTo>
                  <a:pt x="736981" y="1384299"/>
                </a:lnTo>
                <a:lnTo>
                  <a:pt x="736981" y="1396999"/>
                </a:lnTo>
                <a:close/>
                <a:moveTo>
                  <a:pt x="736981" y="1625599"/>
                </a:moveTo>
                <a:lnTo>
                  <a:pt x="727456" y="1625599"/>
                </a:lnTo>
                <a:lnTo>
                  <a:pt x="727456" y="1396207"/>
                </a:lnTo>
                <a:lnTo>
                  <a:pt x="731786" y="1396999"/>
                </a:lnTo>
                <a:lnTo>
                  <a:pt x="736981" y="1396999"/>
                </a:lnTo>
                <a:lnTo>
                  <a:pt x="736981" y="1625599"/>
                </a:lnTo>
                <a:close/>
                <a:moveTo>
                  <a:pt x="475818" y="1499729"/>
                </a:moveTo>
                <a:lnTo>
                  <a:pt x="475983" y="1498599"/>
                </a:lnTo>
                <a:lnTo>
                  <a:pt x="476377" y="1498599"/>
                </a:lnTo>
                <a:lnTo>
                  <a:pt x="475818" y="1499729"/>
                </a:lnTo>
                <a:close/>
                <a:moveTo>
                  <a:pt x="470729" y="1534711"/>
                </a:moveTo>
                <a:lnTo>
                  <a:pt x="475818" y="1499729"/>
                </a:lnTo>
                <a:lnTo>
                  <a:pt x="476377" y="1498599"/>
                </a:lnTo>
                <a:lnTo>
                  <a:pt x="485000" y="1498599"/>
                </a:lnTo>
                <a:lnTo>
                  <a:pt x="470729" y="1534711"/>
                </a:lnTo>
                <a:close/>
                <a:moveTo>
                  <a:pt x="466928" y="1625599"/>
                </a:moveTo>
                <a:lnTo>
                  <a:pt x="457504" y="1625599"/>
                </a:lnTo>
                <a:lnTo>
                  <a:pt x="470729" y="1534711"/>
                </a:lnTo>
                <a:lnTo>
                  <a:pt x="485000" y="1498599"/>
                </a:lnTo>
                <a:lnTo>
                  <a:pt x="485394" y="1498599"/>
                </a:lnTo>
                <a:lnTo>
                  <a:pt x="466928" y="1625599"/>
                </a:lnTo>
                <a:close/>
                <a:moveTo>
                  <a:pt x="429006" y="1600199"/>
                </a:moveTo>
                <a:lnTo>
                  <a:pt x="421322" y="1600199"/>
                </a:lnTo>
                <a:lnTo>
                  <a:pt x="451751" y="1549399"/>
                </a:lnTo>
                <a:lnTo>
                  <a:pt x="451281" y="1549399"/>
                </a:lnTo>
                <a:lnTo>
                  <a:pt x="475818" y="1499729"/>
                </a:lnTo>
                <a:lnTo>
                  <a:pt x="470729" y="1534711"/>
                </a:lnTo>
                <a:lnTo>
                  <a:pt x="459905" y="1562099"/>
                </a:lnTo>
                <a:lnTo>
                  <a:pt x="459435" y="1562099"/>
                </a:lnTo>
                <a:lnTo>
                  <a:pt x="429006" y="1600199"/>
                </a:lnTo>
                <a:close/>
                <a:moveTo>
                  <a:pt x="138595" y="1587499"/>
                </a:moveTo>
                <a:lnTo>
                  <a:pt x="131432" y="1587499"/>
                </a:lnTo>
                <a:lnTo>
                  <a:pt x="100596" y="1562099"/>
                </a:lnTo>
                <a:lnTo>
                  <a:pt x="100114" y="1549399"/>
                </a:lnTo>
                <a:lnTo>
                  <a:pt x="73634" y="1511299"/>
                </a:lnTo>
                <a:lnTo>
                  <a:pt x="81737" y="1511299"/>
                </a:lnTo>
                <a:lnTo>
                  <a:pt x="108229" y="1549399"/>
                </a:lnTo>
                <a:lnTo>
                  <a:pt x="107746" y="1549399"/>
                </a:lnTo>
                <a:lnTo>
                  <a:pt x="138595" y="1587499"/>
                </a:lnTo>
                <a:close/>
                <a:moveTo>
                  <a:pt x="211861" y="1625599"/>
                </a:moveTo>
                <a:lnTo>
                  <a:pt x="167284" y="1625599"/>
                </a:lnTo>
                <a:lnTo>
                  <a:pt x="132092" y="1587499"/>
                </a:lnTo>
                <a:lnTo>
                  <a:pt x="137934" y="1587499"/>
                </a:lnTo>
                <a:lnTo>
                  <a:pt x="173126" y="1612899"/>
                </a:lnTo>
                <a:lnTo>
                  <a:pt x="172313" y="1612899"/>
                </a:lnTo>
                <a:lnTo>
                  <a:pt x="211861" y="1625599"/>
                </a:lnTo>
                <a:close/>
                <a:moveTo>
                  <a:pt x="392455" y="1625599"/>
                </a:moveTo>
                <a:lnTo>
                  <a:pt x="386372" y="1625599"/>
                </a:lnTo>
                <a:lnTo>
                  <a:pt x="422122" y="1587499"/>
                </a:lnTo>
                <a:lnTo>
                  <a:pt x="421322" y="1600199"/>
                </a:lnTo>
                <a:lnTo>
                  <a:pt x="428205" y="1600199"/>
                </a:lnTo>
                <a:lnTo>
                  <a:pt x="392455" y="1625599"/>
                </a:lnTo>
                <a:close/>
                <a:moveTo>
                  <a:pt x="254889" y="1638299"/>
                </a:moveTo>
                <a:lnTo>
                  <a:pt x="207657" y="1638299"/>
                </a:lnTo>
                <a:lnTo>
                  <a:pt x="168097" y="1625599"/>
                </a:lnTo>
                <a:lnTo>
                  <a:pt x="210985" y="1625599"/>
                </a:lnTo>
                <a:lnTo>
                  <a:pt x="254889" y="1638299"/>
                </a:lnTo>
                <a:close/>
                <a:moveTo>
                  <a:pt x="350227" y="1650999"/>
                </a:moveTo>
                <a:lnTo>
                  <a:pt x="302310" y="1650999"/>
                </a:lnTo>
                <a:lnTo>
                  <a:pt x="301805" y="1650867"/>
                </a:lnTo>
                <a:lnTo>
                  <a:pt x="347725" y="1638299"/>
                </a:lnTo>
                <a:lnTo>
                  <a:pt x="346443" y="1638299"/>
                </a:lnTo>
                <a:lnTo>
                  <a:pt x="387515" y="1625599"/>
                </a:lnTo>
                <a:lnTo>
                  <a:pt x="391312" y="1625599"/>
                </a:lnTo>
                <a:lnTo>
                  <a:pt x="350227" y="1650999"/>
                </a:lnTo>
                <a:close/>
                <a:moveTo>
                  <a:pt x="301320" y="1650999"/>
                </a:moveTo>
                <a:lnTo>
                  <a:pt x="252437" y="1650999"/>
                </a:lnTo>
                <a:lnTo>
                  <a:pt x="208534" y="1638299"/>
                </a:lnTo>
                <a:lnTo>
                  <a:pt x="254050" y="1638299"/>
                </a:lnTo>
                <a:lnTo>
                  <a:pt x="301805" y="1650867"/>
                </a:lnTo>
                <a:lnTo>
                  <a:pt x="301320" y="1650999"/>
                </a:lnTo>
                <a:close/>
                <a:moveTo>
                  <a:pt x="302310" y="1650999"/>
                </a:moveTo>
                <a:lnTo>
                  <a:pt x="301320" y="1650999"/>
                </a:lnTo>
                <a:lnTo>
                  <a:pt x="301805" y="1650867"/>
                </a:lnTo>
                <a:lnTo>
                  <a:pt x="302310" y="1650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87" name="Google Shape;287;p53"/>
          <p:cNvSpPr/>
          <p:nvPr/>
        </p:nvSpPr>
        <p:spPr>
          <a:xfrm>
            <a:off x="113400" y="5801040"/>
            <a:ext cx="792360" cy="79236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3"/>
          <p:cNvSpPr/>
          <p:nvPr/>
        </p:nvSpPr>
        <p:spPr>
          <a:xfrm>
            <a:off x="8087040" y="5801040"/>
            <a:ext cx="792360" cy="79236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/>
        </p:nvSpPr>
        <p:spPr>
          <a:xfrm>
            <a:off x="4283285" y="309795"/>
            <a:ext cx="34059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Funciones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62"/>
          <p:cNvSpPr/>
          <p:nvPr/>
        </p:nvSpPr>
        <p:spPr>
          <a:xfrm>
            <a:off x="453240" y="2489400"/>
            <a:ext cx="8268480" cy="22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000" u="none" cap="none" strike="noStrike">
                <a:latin typeface="Arial"/>
                <a:ea typeface="Arial"/>
                <a:cs typeface="Arial"/>
                <a:sym typeface="Arial"/>
              </a:rPr>
              <a:t>Son un conjunto de líneas de código que realizan  una tarea específica y puede retornar un valor.  Además</a:t>
            </a:r>
            <a:r>
              <a:rPr lang="es-MX" sz="3000"/>
              <a:t> </a:t>
            </a:r>
            <a:r>
              <a:rPr b="0" i="0" lang="es-MX" sz="3000" u="none" cap="none" strike="noStrike">
                <a:latin typeface="Arial"/>
                <a:ea typeface="Arial"/>
                <a:cs typeface="Arial"/>
                <a:sym typeface="Arial"/>
              </a:rPr>
              <a:t>las funciones  pueden recibir  parámetros/argumentos que modifiquen su  funcionamiento.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/>
          <p:nvPr/>
        </p:nvSpPr>
        <p:spPr>
          <a:xfrm>
            <a:off x="2237400" y="1603080"/>
            <a:ext cx="6792120" cy="4676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3"/>
          <p:cNvSpPr/>
          <p:nvPr/>
        </p:nvSpPr>
        <p:spPr>
          <a:xfrm>
            <a:off x="961560" y="2453760"/>
            <a:ext cx="7122600" cy="40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/>
        </p:nvSpPr>
        <p:spPr>
          <a:xfrm>
            <a:off x="363600" y="1261440"/>
            <a:ext cx="8416440" cy="11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27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Argumentos de una función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64"/>
          <p:cNvSpPr/>
          <p:nvPr/>
        </p:nvSpPr>
        <p:spPr>
          <a:xfrm>
            <a:off x="401040" y="2649960"/>
            <a:ext cx="8268120" cy="22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000" u="none" cap="none" strike="noStrike">
                <a:latin typeface="Arial"/>
                <a:ea typeface="Arial"/>
                <a:cs typeface="Arial"/>
                <a:sym typeface="Arial"/>
              </a:rPr>
              <a:t>Un argumento es un valor que la función espera  recibir cuando sea llamada (invocada), a fin de  ejecutar acciones en base al mismo. Una función  puede esperar uno o más argumentos (que irán  separados por una coma) o ninguno.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"/>
          <p:cNvSpPr txBox="1"/>
          <p:nvPr/>
        </p:nvSpPr>
        <p:spPr>
          <a:xfrm>
            <a:off x="363600" y="1261440"/>
            <a:ext cx="8416440" cy="11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27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Argumentos de una función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65"/>
          <p:cNvSpPr/>
          <p:nvPr/>
        </p:nvSpPr>
        <p:spPr>
          <a:xfrm>
            <a:off x="396360" y="2882160"/>
            <a:ext cx="8377200" cy="138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000" u="none" cap="none" strike="noStrike">
                <a:latin typeface="Arial"/>
                <a:ea typeface="Arial"/>
                <a:cs typeface="Arial"/>
                <a:sym typeface="Arial"/>
              </a:rPr>
              <a:t>Los argumentos, se indican entre los paréntesis, a  modo de variables, a fin de poder utilizarlos como  tales, dentro de la misma función.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5"/>
          <p:cNvSpPr/>
          <p:nvPr/>
        </p:nvSpPr>
        <p:spPr>
          <a:xfrm>
            <a:off x="1344240" y="4782240"/>
            <a:ext cx="6796440" cy="1188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/>
          <p:nvPr/>
        </p:nvSpPr>
        <p:spPr>
          <a:xfrm>
            <a:off x="2260440" y="1490400"/>
            <a:ext cx="6183720" cy="482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6"/>
          <p:cNvSpPr/>
          <p:nvPr/>
        </p:nvSpPr>
        <p:spPr>
          <a:xfrm>
            <a:off x="301680" y="2410920"/>
            <a:ext cx="8422200" cy="2966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6"/>
          <p:cNvSpPr/>
          <p:nvPr/>
        </p:nvSpPr>
        <p:spPr>
          <a:xfrm>
            <a:off x="286560" y="2772720"/>
            <a:ext cx="8439480" cy="2962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6"/>
          <p:cNvSpPr/>
          <p:nvPr/>
        </p:nvSpPr>
        <p:spPr>
          <a:xfrm>
            <a:off x="290160" y="3143880"/>
            <a:ext cx="8092800" cy="291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6"/>
          <p:cNvSpPr/>
          <p:nvPr/>
        </p:nvSpPr>
        <p:spPr>
          <a:xfrm>
            <a:off x="2116440" y="3929040"/>
            <a:ext cx="167400" cy="2282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6"/>
          <p:cNvSpPr/>
          <p:nvPr/>
        </p:nvSpPr>
        <p:spPr>
          <a:xfrm>
            <a:off x="2317320" y="3925080"/>
            <a:ext cx="265320" cy="23256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6"/>
          <p:cNvSpPr/>
          <p:nvPr/>
        </p:nvSpPr>
        <p:spPr>
          <a:xfrm>
            <a:off x="2765520" y="3925080"/>
            <a:ext cx="77760" cy="2282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6"/>
          <p:cNvSpPr/>
          <p:nvPr/>
        </p:nvSpPr>
        <p:spPr>
          <a:xfrm>
            <a:off x="2869920" y="3991680"/>
            <a:ext cx="141480" cy="165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6"/>
          <p:cNvSpPr/>
          <p:nvPr/>
        </p:nvSpPr>
        <p:spPr>
          <a:xfrm>
            <a:off x="3057840" y="3987360"/>
            <a:ext cx="140760" cy="1656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6"/>
          <p:cNvSpPr/>
          <p:nvPr/>
        </p:nvSpPr>
        <p:spPr>
          <a:xfrm>
            <a:off x="3236040" y="3987360"/>
            <a:ext cx="164520" cy="1699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6"/>
          <p:cNvSpPr/>
          <p:nvPr/>
        </p:nvSpPr>
        <p:spPr>
          <a:xfrm>
            <a:off x="3457440" y="3925080"/>
            <a:ext cx="54360" cy="291600"/>
          </a:xfrm>
          <a:custGeom>
            <a:rect b="b" l="l" r="r" t="t"/>
            <a:pathLst>
              <a:path extrusionOk="0" h="292100" w="54610">
                <a:moveTo>
                  <a:pt x="47028" y="291998"/>
                </a:moveTo>
                <a:lnTo>
                  <a:pt x="24104" y="291998"/>
                </a:lnTo>
                <a:lnTo>
                  <a:pt x="18884" y="278168"/>
                </a:lnTo>
                <a:lnTo>
                  <a:pt x="6553" y="229641"/>
                </a:lnTo>
                <a:lnTo>
                  <a:pt x="406" y="174167"/>
                </a:lnTo>
                <a:lnTo>
                  <a:pt x="0" y="154927"/>
                </a:lnTo>
                <a:lnTo>
                  <a:pt x="482" y="134162"/>
                </a:lnTo>
                <a:lnTo>
                  <a:pt x="4356" y="93459"/>
                </a:lnTo>
                <a:lnTo>
                  <a:pt x="12039" y="54025"/>
                </a:lnTo>
                <a:lnTo>
                  <a:pt x="23279" y="17259"/>
                </a:lnTo>
                <a:lnTo>
                  <a:pt x="30213" y="0"/>
                </a:lnTo>
                <a:lnTo>
                  <a:pt x="54317" y="0"/>
                </a:lnTo>
                <a:lnTo>
                  <a:pt x="47396" y="15582"/>
                </a:lnTo>
                <a:lnTo>
                  <a:pt x="41186" y="32410"/>
                </a:lnTo>
                <a:lnTo>
                  <a:pt x="30962" y="69799"/>
                </a:lnTo>
                <a:lnTo>
                  <a:pt x="24371" y="110312"/>
                </a:lnTo>
                <a:lnTo>
                  <a:pt x="22174" y="152095"/>
                </a:lnTo>
                <a:lnTo>
                  <a:pt x="22580" y="171564"/>
                </a:lnTo>
                <a:lnTo>
                  <a:pt x="28727" y="227850"/>
                </a:lnTo>
                <a:lnTo>
                  <a:pt x="41528" y="277609"/>
                </a:lnTo>
                <a:lnTo>
                  <a:pt x="47028" y="291998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</p:sp>
      <p:sp>
        <p:nvSpPr>
          <p:cNvPr id="457" name="Google Shape;457;p66"/>
          <p:cNvSpPr/>
          <p:nvPr/>
        </p:nvSpPr>
        <p:spPr>
          <a:xfrm>
            <a:off x="3627720" y="3987360"/>
            <a:ext cx="166680" cy="16956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6"/>
          <p:cNvSpPr/>
          <p:nvPr/>
        </p:nvSpPr>
        <p:spPr>
          <a:xfrm>
            <a:off x="3919320" y="4113360"/>
            <a:ext cx="44640" cy="65520"/>
          </a:xfrm>
          <a:custGeom>
            <a:rect b="b" l="l" r="r" t="t"/>
            <a:pathLst>
              <a:path extrusionOk="0" h="66039" w="45085">
                <a:moveTo>
                  <a:pt x="14732" y="65786"/>
                </a:moveTo>
                <a:lnTo>
                  <a:pt x="0" y="59524"/>
                </a:lnTo>
                <a:lnTo>
                  <a:pt x="24853" y="0"/>
                </a:lnTo>
                <a:lnTo>
                  <a:pt x="44945" y="9525"/>
                </a:lnTo>
                <a:lnTo>
                  <a:pt x="14732" y="65786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</p:sp>
      <p:sp>
        <p:nvSpPr>
          <p:cNvPr id="459" name="Google Shape;459;p66"/>
          <p:cNvSpPr/>
          <p:nvPr/>
        </p:nvSpPr>
        <p:spPr>
          <a:xfrm>
            <a:off x="4089600" y="3929040"/>
            <a:ext cx="166680" cy="22788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6"/>
          <p:cNvSpPr/>
          <p:nvPr/>
        </p:nvSpPr>
        <p:spPr>
          <a:xfrm>
            <a:off x="4372920" y="3925080"/>
            <a:ext cx="54360" cy="291600"/>
          </a:xfrm>
          <a:custGeom>
            <a:rect b="b" l="l" r="r" t="t"/>
            <a:pathLst>
              <a:path extrusionOk="0" h="292100" w="54610">
                <a:moveTo>
                  <a:pt x="24104" y="291998"/>
                </a:moveTo>
                <a:lnTo>
                  <a:pt x="0" y="291998"/>
                </a:lnTo>
                <a:lnTo>
                  <a:pt x="6985" y="276415"/>
                </a:lnTo>
                <a:lnTo>
                  <a:pt x="13208" y="259587"/>
                </a:lnTo>
                <a:lnTo>
                  <a:pt x="23368" y="222199"/>
                </a:lnTo>
                <a:lnTo>
                  <a:pt x="29946" y="181686"/>
                </a:lnTo>
                <a:lnTo>
                  <a:pt x="32143" y="139903"/>
                </a:lnTo>
                <a:lnTo>
                  <a:pt x="31724" y="120434"/>
                </a:lnTo>
                <a:lnTo>
                  <a:pt x="25450" y="64147"/>
                </a:lnTo>
                <a:lnTo>
                  <a:pt x="12776" y="14389"/>
                </a:lnTo>
                <a:lnTo>
                  <a:pt x="7289" y="0"/>
                </a:lnTo>
                <a:lnTo>
                  <a:pt x="30213" y="0"/>
                </a:lnTo>
                <a:lnTo>
                  <a:pt x="44272" y="45097"/>
                </a:lnTo>
                <a:lnTo>
                  <a:pt x="52679" y="99123"/>
                </a:lnTo>
                <a:lnTo>
                  <a:pt x="54317" y="137223"/>
                </a:lnTo>
                <a:lnTo>
                  <a:pt x="53835" y="157937"/>
                </a:lnTo>
                <a:lnTo>
                  <a:pt x="49961" y="198640"/>
                </a:lnTo>
                <a:lnTo>
                  <a:pt x="42278" y="238061"/>
                </a:lnTo>
                <a:lnTo>
                  <a:pt x="31038" y="274739"/>
                </a:lnTo>
                <a:lnTo>
                  <a:pt x="24104" y="291998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</p:sp>
      <p:sp>
        <p:nvSpPr>
          <p:cNvPr id="461" name="Google Shape;461;p66"/>
          <p:cNvSpPr/>
          <p:nvPr/>
        </p:nvSpPr>
        <p:spPr>
          <a:xfrm>
            <a:off x="4494960" y="3987360"/>
            <a:ext cx="36360" cy="37080"/>
          </a:xfrm>
          <a:custGeom>
            <a:rect b="b" l="l" r="r" t="t"/>
            <a:pathLst>
              <a:path extrusionOk="0" h="37464" w="36829">
                <a:moveTo>
                  <a:pt x="23367" y="36906"/>
                </a:moveTo>
                <a:lnTo>
                  <a:pt x="13246" y="36906"/>
                </a:lnTo>
                <a:lnTo>
                  <a:pt x="8928" y="35115"/>
                </a:lnTo>
                <a:lnTo>
                  <a:pt x="1790" y="27978"/>
                </a:lnTo>
                <a:lnTo>
                  <a:pt x="0" y="23609"/>
                </a:lnTo>
                <a:lnTo>
                  <a:pt x="50" y="13296"/>
                </a:lnTo>
                <a:lnTo>
                  <a:pt x="1790" y="9080"/>
                </a:lnTo>
                <a:lnTo>
                  <a:pt x="5359" y="5499"/>
                </a:lnTo>
                <a:lnTo>
                  <a:pt x="8928" y="1828"/>
                </a:lnTo>
                <a:lnTo>
                  <a:pt x="13246" y="0"/>
                </a:lnTo>
                <a:lnTo>
                  <a:pt x="23367" y="0"/>
                </a:lnTo>
                <a:lnTo>
                  <a:pt x="27686" y="1778"/>
                </a:lnTo>
                <a:lnTo>
                  <a:pt x="34836" y="8928"/>
                </a:lnTo>
                <a:lnTo>
                  <a:pt x="36614" y="13296"/>
                </a:lnTo>
                <a:lnTo>
                  <a:pt x="36614" y="23609"/>
                </a:lnTo>
                <a:lnTo>
                  <a:pt x="34836" y="27978"/>
                </a:lnTo>
                <a:lnTo>
                  <a:pt x="27686" y="35115"/>
                </a:lnTo>
                <a:lnTo>
                  <a:pt x="23367" y="36906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</p:sp>
      <p:sp>
        <p:nvSpPr>
          <p:cNvPr id="462" name="Google Shape;462;p66"/>
          <p:cNvSpPr/>
          <p:nvPr/>
        </p:nvSpPr>
        <p:spPr>
          <a:xfrm>
            <a:off x="4494960" y="4120920"/>
            <a:ext cx="36360" cy="37080"/>
          </a:xfrm>
          <a:custGeom>
            <a:rect b="b" l="l" r="r" t="t"/>
            <a:pathLst>
              <a:path extrusionOk="0" h="37464" w="36829">
                <a:moveTo>
                  <a:pt x="23367" y="36906"/>
                </a:moveTo>
                <a:lnTo>
                  <a:pt x="13246" y="36906"/>
                </a:lnTo>
                <a:lnTo>
                  <a:pt x="8928" y="35115"/>
                </a:lnTo>
                <a:lnTo>
                  <a:pt x="5359" y="31546"/>
                </a:lnTo>
                <a:lnTo>
                  <a:pt x="1790" y="27876"/>
                </a:lnTo>
                <a:lnTo>
                  <a:pt x="0" y="23507"/>
                </a:lnTo>
                <a:lnTo>
                  <a:pt x="0" y="13296"/>
                </a:lnTo>
                <a:lnTo>
                  <a:pt x="1790" y="8928"/>
                </a:lnTo>
                <a:lnTo>
                  <a:pt x="8928" y="1778"/>
                </a:lnTo>
                <a:lnTo>
                  <a:pt x="13246" y="0"/>
                </a:lnTo>
                <a:lnTo>
                  <a:pt x="23367" y="0"/>
                </a:lnTo>
                <a:lnTo>
                  <a:pt x="27686" y="1778"/>
                </a:lnTo>
                <a:lnTo>
                  <a:pt x="34836" y="8928"/>
                </a:lnTo>
                <a:lnTo>
                  <a:pt x="36614" y="13296"/>
                </a:lnTo>
                <a:lnTo>
                  <a:pt x="36614" y="23507"/>
                </a:lnTo>
                <a:lnTo>
                  <a:pt x="34836" y="27876"/>
                </a:lnTo>
                <a:lnTo>
                  <a:pt x="31254" y="31546"/>
                </a:lnTo>
                <a:lnTo>
                  <a:pt x="27686" y="35115"/>
                </a:lnTo>
                <a:lnTo>
                  <a:pt x="23367" y="36906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</p:sp>
      <p:sp>
        <p:nvSpPr>
          <p:cNvPr id="463" name="Google Shape;463;p66"/>
          <p:cNvSpPr/>
          <p:nvPr/>
        </p:nvSpPr>
        <p:spPr>
          <a:xfrm>
            <a:off x="2570040" y="4334760"/>
            <a:ext cx="3188880" cy="29628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6"/>
          <p:cNvSpPr/>
          <p:nvPr/>
        </p:nvSpPr>
        <p:spPr>
          <a:xfrm>
            <a:off x="279000" y="4957560"/>
            <a:ext cx="7812720" cy="29988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6"/>
          <p:cNvSpPr/>
          <p:nvPr/>
        </p:nvSpPr>
        <p:spPr>
          <a:xfrm>
            <a:off x="286560" y="5373720"/>
            <a:ext cx="4446720" cy="29628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6"/>
          <p:cNvSpPr/>
          <p:nvPr/>
        </p:nvSpPr>
        <p:spPr>
          <a:xfrm>
            <a:off x="986040" y="5713560"/>
            <a:ext cx="7140600" cy="48852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7"/>
          <p:cNvSpPr txBox="1"/>
          <p:nvPr/>
        </p:nvSpPr>
        <p:spPr>
          <a:xfrm>
            <a:off x="121680" y="1422720"/>
            <a:ext cx="3006360" cy="11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7"/>
          <p:cNvSpPr/>
          <p:nvPr/>
        </p:nvSpPr>
        <p:spPr>
          <a:xfrm>
            <a:off x="3195720" y="292680"/>
            <a:ext cx="5539320" cy="19123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7"/>
          <p:cNvSpPr/>
          <p:nvPr/>
        </p:nvSpPr>
        <p:spPr>
          <a:xfrm>
            <a:off x="3186360" y="282960"/>
            <a:ext cx="5558400" cy="1931400"/>
          </a:xfrm>
          <a:custGeom>
            <a:rect b="b" l="l" r="r" t="t"/>
            <a:pathLst>
              <a:path extrusionOk="0" h="1931670" w="5558790">
                <a:moveTo>
                  <a:pt x="5554027" y="1931670"/>
                </a:moveTo>
                <a:lnTo>
                  <a:pt x="4762" y="1931670"/>
                </a:lnTo>
                <a:lnTo>
                  <a:pt x="3289" y="1931441"/>
                </a:lnTo>
                <a:lnTo>
                  <a:pt x="1968" y="1930755"/>
                </a:lnTo>
                <a:lnTo>
                  <a:pt x="914" y="1929701"/>
                </a:lnTo>
                <a:lnTo>
                  <a:pt x="228" y="1928380"/>
                </a:lnTo>
                <a:lnTo>
                  <a:pt x="0" y="1926907"/>
                </a:lnTo>
                <a:lnTo>
                  <a:pt x="0" y="4762"/>
                </a:lnTo>
                <a:lnTo>
                  <a:pt x="4762" y="0"/>
                </a:lnTo>
                <a:lnTo>
                  <a:pt x="5554027" y="0"/>
                </a:lnTo>
                <a:lnTo>
                  <a:pt x="555879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922145"/>
                </a:lnTo>
                <a:lnTo>
                  <a:pt x="4762" y="1922145"/>
                </a:lnTo>
                <a:lnTo>
                  <a:pt x="9525" y="1926907"/>
                </a:lnTo>
                <a:lnTo>
                  <a:pt x="5558790" y="1926907"/>
                </a:lnTo>
                <a:lnTo>
                  <a:pt x="5558561" y="1928380"/>
                </a:lnTo>
                <a:lnTo>
                  <a:pt x="5557875" y="1929701"/>
                </a:lnTo>
                <a:lnTo>
                  <a:pt x="5556821" y="1930755"/>
                </a:lnTo>
                <a:lnTo>
                  <a:pt x="5555500" y="1931441"/>
                </a:lnTo>
                <a:lnTo>
                  <a:pt x="5554027" y="1931670"/>
                </a:lnTo>
                <a:close/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  <a:moveTo>
                  <a:pt x="554926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549265" y="4762"/>
                </a:lnTo>
                <a:lnTo>
                  <a:pt x="5549265" y="9525"/>
                </a:lnTo>
                <a:close/>
                <a:moveTo>
                  <a:pt x="5549265" y="1926907"/>
                </a:moveTo>
                <a:lnTo>
                  <a:pt x="5549265" y="4762"/>
                </a:lnTo>
                <a:lnTo>
                  <a:pt x="5554027" y="9525"/>
                </a:lnTo>
                <a:lnTo>
                  <a:pt x="5558790" y="9525"/>
                </a:lnTo>
                <a:lnTo>
                  <a:pt x="5558790" y="1922145"/>
                </a:lnTo>
                <a:lnTo>
                  <a:pt x="5554027" y="1922145"/>
                </a:lnTo>
                <a:lnTo>
                  <a:pt x="5549265" y="1926907"/>
                </a:lnTo>
                <a:close/>
                <a:moveTo>
                  <a:pt x="5558790" y="9525"/>
                </a:moveTo>
                <a:lnTo>
                  <a:pt x="5554027" y="9525"/>
                </a:lnTo>
                <a:lnTo>
                  <a:pt x="5549265" y="4762"/>
                </a:lnTo>
                <a:lnTo>
                  <a:pt x="5558790" y="4762"/>
                </a:lnTo>
                <a:lnTo>
                  <a:pt x="5558790" y="9525"/>
                </a:lnTo>
                <a:close/>
                <a:moveTo>
                  <a:pt x="9525" y="1926907"/>
                </a:moveTo>
                <a:lnTo>
                  <a:pt x="4762" y="1922145"/>
                </a:lnTo>
                <a:lnTo>
                  <a:pt x="9525" y="1922145"/>
                </a:lnTo>
                <a:lnTo>
                  <a:pt x="9525" y="1926907"/>
                </a:lnTo>
                <a:close/>
                <a:moveTo>
                  <a:pt x="5549265" y="1926907"/>
                </a:moveTo>
                <a:lnTo>
                  <a:pt x="9525" y="1926907"/>
                </a:lnTo>
                <a:lnTo>
                  <a:pt x="9525" y="1922145"/>
                </a:lnTo>
                <a:lnTo>
                  <a:pt x="5549265" y="1922145"/>
                </a:lnTo>
                <a:lnTo>
                  <a:pt x="5549265" y="1926907"/>
                </a:lnTo>
                <a:close/>
                <a:moveTo>
                  <a:pt x="5558790" y="1926907"/>
                </a:moveTo>
                <a:lnTo>
                  <a:pt x="5549265" y="1926907"/>
                </a:lnTo>
                <a:lnTo>
                  <a:pt x="5554027" y="1922145"/>
                </a:lnTo>
                <a:lnTo>
                  <a:pt x="5558790" y="1922145"/>
                </a:lnTo>
                <a:lnTo>
                  <a:pt x="5558790" y="1926907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</p:sp>
      <p:sp>
        <p:nvSpPr>
          <p:cNvPr id="474" name="Google Shape;474;p67"/>
          <p:cNvSpPr/>
          <p:nvPr/>
        </p:nvSpPr>
        <p:spPr>
          <a:xfrm>
            <a:off x="844500" y="2756225"/>
            <a:ext cx="3879000" cy="318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0200" y="2640775"/>
            <a:ext cx="3202625" cy="336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/>
        </p:nvSpPr>
        <p:spPr>
          <a:xfrm>
            <a:off x="121680" y="1248840"/>
            <a:ext cx="3744360" cy="11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¿Recursión?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8"/>
          <p:cNvSpPr/>
          <p:nvPr/>
        </p:nvSpPr>
        <p:spPr>
          <a:xfrm>
            <a:off x="347400" y="2674800"/>
            <a:ext cx="6401160" cy="221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latin typeface="Arial"/>
                <a:ea typeface="Arial"/>
                <a:cs typeface="Arial"/>
                <a:sym typeface="Arial"/>
              </a:rPr>
              <a:t>La recursividad es una técnica de programación que se utiliza  para realizar una llamada a una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latin typeface="Arial"/>
                <a:ea typeface="Arial"/>
                <a:cs typeface="Arial"/>
                <a:sym typeface="Arial"/>
              </a:rPr>
              <a:t>función desde ella misma, de allí su nombre.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latin typeface="Arial"/>
                <a:ea typeface="Arial"/>
                <a:cs typeface="Arial"/>
                <a:sym typeface="Arial"/>
              </a:rPr>
              <a:t>Un algoritmo recursivo es un algoritmo que expresa la solución  de un problema en términos 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latin typeface="Arial"/>
                <a:ea typeface="Arial"/>
                <a:cs typeface="Arial"/>
                <a:sym typeface="Arial"/>
              </a:rPr>
              <a:t>una llamada a sí mismo. La llamada a sí mismo se conoce  como llamada recursiva o recurrente.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8"/>
          <p:cNvSpPr/>
          <p:nvPr/>
        </p:nvSpPr>
        <p:spPr>
          <a:xfrm>
            <a:off x="5199840" y="3756600"/>
            <a:ext cx="3809520" cy="28663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/>
          <p:nvPr/>
        </p:nvSpPr>
        <p:spPr>
          <a:xfrm>
            <a:off x="121680" y="338040"/>
            <a:ext cx="5900040" cy="14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¿Funciones Puras o  Puras </a:t>
            </a:r>
            <a:r>
              <a:rPr b="1" lang="es-MX" sz="4800">
                <a:solidFill>
                  <a:srgbClr val="FFFFFF"/>
                </a:solidFill>
              </a:rPr>
              <a:t>Funciones</a:t>
            </a: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9"/>
          <p:cNvSpPr/>
          <p:nvPr/>
        </p:nvSpPr>
        <p:spPr>
          <a:xfrm>
            <a:off x="121320" y="2513880"/>
            <a:ext cx="4952520" cy="28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latin typeface="Arial"/>
                <a:ea typeface="Arial"/>
                <a:cs typeface="Arial"/>
                <a:sym typeface="Arial"/>
              </a:rPr>
              <a:t>También llamadas Funciones de Orden Superior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9"/>
          <p:cNvSpPr/>
          <p:nvPr/>
        </p:nvSpPr>
        <p:spPr>
          <a:xfrm>
            <a:off x="210240" y="3252600"/>
            <a:ext cx="4571640" cy="13996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9"/>
          <p:cNvSpPr/>
          <p:nvPr/>
        </p:nvSpPr>
        <p:spPr>
          <a:xfrm>
            <a:off x="5763600" y="2814840"/>
            <a:ext cx="3380040" cy="313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/>
          <p:nvPr/>
        </p:nvSpPr>
        <p:spPr>
          <a:xfrm>
            <a:off x="883800" y="2491560"/>
            <a:ext cx="6182640" cy="2678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0"/>
          <p:cNvSpPr/>
          <p:nvPr/>
        </p:nvSpPr>
        <p:spPr>
          <a:xfrm>
            <a:off x="862560" y="2919960"/>
            <a:ext cx="5743080" cy="331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0"/>
          <p:cNvSpPr/>
          <p:nvPr/>
        </p:nvSpPr>
        <p:spPr>
          <a:xfrm>
            <a:off x="923400" y="3502080"/>
            <a:ext cx="108720" cy="26280"/>
          </a:xfrm>
          <a:custGeom>
            <a:rect b="b" l="l" r="r" t="t"/>
            <a:pathLst>
              <a:path extrusionOk="0" h="26670" w="109219">
                <a:moveTo>
                  <a:pt x="108877" y="26339"/>
                </a:moveTo>
                <a:lnTo>
                  <a:pt x="0" y="26339"/>
                </a:lnTo>
                <a:lnTo>
                  <a:pt x="6197" y="20078"/>
                </a:lnTo>
                <a:lnTo>
                  <a:pt x="42189" y="1638"/>
                </a:lnTo>
                <a:lnTo>
                  <a:pt x="58940" y="0"/>
                </a:lnTo>
                <a:lnTo>
                  <a:pt x="67437" y="546"/>
                </a:lnTo>
                <a:lnTo>
                  <a:pt x="103250" y="19126"/>
                </a:lnTo>
                <a:lnTo>
                  <a:pt x="108877" y="26339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498" name="Google Shape;498;p70"/>
          <p:cNvSpPr/>
          <p:nvPr/>
        </p:nvSpPr>
        <p:spPr>
          <a:xfrm>
            <a:off x="1036800" y="3502080"/>
            <a:ext cx="119520" cy="33120"/>
          </a:xfrm>
          <a:custGeom>
            <a:rect b="b" l="l" r="r" t="t"/>
            <a:pathLst>
              <a:path extrusionOk="0" h="33654" w="120015">
                <a:moveTo>
                  <a:pt x="119862" y="33642"/>
                </a:moveTo>
                <a:lnTo>
                  <a:pt x="0" y="33642"/>
                </a:lnTo>
                <a:lnTo>
                  <a:pt x="5892" y="25882"/>
                </a:lnTo>
                <a:lnTo>
                  <a:pt x="44462" y="2158"/>
                </a:lnTo>
                <a:lnTo>
                  <a:pt x="62953" y="0"/>
                </a:lnTo>
                <a:lnTo>
                  <a:pt x="72631" y="584"/>
                </a:lnTo>
                <a:lnTo>
                  <a:pt x="111099" y="19900"/>
                </a:lnTo>
                <a:lnTo>
                  <a:pt x="119862" y="33642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499" name="Google Shape;499;p70"/>
          <p:cNvSpPr/>
          <p:nvPr/>
        </p:nvSpPr>
        <p:spPr>
          <a:xfrm>
            <a:off x="876240" y="3506760"/>
            <a:ext cx="283320" cy="186840"/>
          </a:xfrm>
          <a:custGeom>
            <a:rect b="b" l="l" r="r" t="t"/>
            <a:pathLst>
              <a:path extrusionOk="0" h="187325" w="283844">
                <a:moveTo>
                  <a:pt x="47180" y="187223"/>
                </a:moveTo>
                <a:lnTo>
                  <a:pt x="0" y="187223"/>
                </a:lnTo>
                <a:lnTo>
                  <a:pt x="0" y="0"/>
                </a:lnTo>
                <a:lnTo>
                  <a:pt x="47180" y="0"/>
                </a:lnTo>
                <a:lnTo>
                  <a:pt x="47180" y="21577"/>
                </a:lnTo>
                <a:lnTo>
                  <a:pt x="156057" y="21577"/>
                </a:lnTo>
                <a:lnTo>
                  <a:pt x="160439" y="28879"/>
                </a:lnTo>
                <a:lnTo>
                  <a:pt x="280301" y="28879"/>
                </a:lnTo>
                <a:lnTo>
                  <a:pt x="283171" y="37401"/>
                </a:lnTo>
                <a:lnTo>
                  <a:pt x="283248" y="37807"/>
                </a:lnTo>
                <a:lnTo>
                  <a:pt x="79679" y="37807"/>
                </a:lnTo>
                <a:lnTo>
                  <a:pt x="72580" y="40131"/>
                </a:lnTo>
                <a:lnTo>
                  <a:pt x="49860" y="71602"/>
                </a:lnTo>
                <a:lnTo>
                  <a:pt x="47205" y="102692"/>
                </a:lnTo>
                <a:lnTo>
                  <a:pt x="47180" y="18722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00" name="Google Shape;500;p70"/>
          <p:cNvSpPr/>
          <p:nvPr/>
        </p:nvSpPr>
        <p:spPr>
          <a:xfrm>
            <a:off x="970560" y="3544560"/>
            <a:ext cx="192240" cy="1490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0"/>
          <p:cNvSpPr/>
          <p:nvPr/>
        </p:nvSpPr>
        <p:spPr>
          <a:xfrm>
            <a:off x="1202400" y="3502080"/>
            <a:ext cx="193320" cy="1965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0"/>
          <p:cNvSpPr/>
          <p:nvPr/>
        </p:nvSpPr>
        <p:spPr>
          <a:xfrm>
            <a:off x="1492200" y="3502080"/>
            <a:ext cx="119160" cy="25560"/>
          </a:xfrm>
          <a:custGeom>
            <a:rect b="b" l="l" r="r" t="t"/>
            <a:pathLst>
              <a:path extrusionOk="0" h="26035" w="119380">
                <a:moveTo>
                  <a:pt x="118960" y="25450"/>
                </a:moveTo>
                <a:lnTo>
                  <a:pt x="0" y="25450"/>
                </a:lnTo>
                <a:lnTo>
                  <a:pt x="6451" y="19456"/>
                </a:lnTo>
                <a:lnTo>
                  <a:pt x="42786" y="1600"/>
                </a:lnTo>
                <a:lnTo>
                  <a:pt x="59232" y="0"/>
                </a:lnTo>
                <a:lnTo>
                  <a:pt x="76847" y="1727"/>
                </a:lnTo>
                <a:lnTo>
                  <a:pt x="93090" y="6921"/>
                </a:lnTo>
                <a:lnTo>
                  <a:pt x="107950" y="15570"/>
                </a:lnTo>
                <a:lnTo>
                  <a:pt x="118960" y="25450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03" name="Google Shape;503;p70"/>
          <p:cNvSpPr/>
          <p:nvPr/>
        </p:nvSpPr>
        <p:spPr>
          <a:xfrm>
            <a:off x="1445760" y="3506760"/>
            <a:ext cx="179280" cy="255600"/>
          </a:xfrm>
          <a:custGeom>
            <a:rect b="b" l="l" r="r" t="t"/>
            <a:pathLst>
              <a:path extrusionOk="0" h="255904" w="179705">
                <a:moveTo>
                  <a:pt x="46583" y="255689"/>
                </a:moveTo>
                <a:lnTo>
                  <a:pt x="0" y="255689"/>
                </a:lnTo>
                <a:lnTo>
                  <a:pt x="0" y="0"/>
                </a:lnTo>
                <a:lnTo>
                  <a:pt x="46583" y="0"/>
                </a:lnTo>
                <a:lnTo>
                  <a:pt x="46583" y="20688"/>
                </a:lnTo>
                <a:lnTo>
                  <a:pt x="165544" y="20688"/>
                </a:lnTo>
                <a:lnTo>
                  <a:pt x="168021" y="22923"/>
                </a:lnTo>
                <a:lnTo>
                  <a:pt x="179285" y="37744"/>
                </a:lnTo>
                <a:lnTo>
                  <a:pt x="179679" y="38544"/>
                </a:lnTo>
                <a:lnTo>
                  <a:pt x="95986" y="38544"/>
                </a:lnTo>
                <a:lnTo>
                  <a:pt x="85369" y="39496"/>
                </a:lnTo>
                <a:lnTo>
                  <a:pt x="52704" y="61836"/>
                </a:lnTo>
                <a:lnTo>
                  <a:pt x="44500" y="93319"/>
                </a:lnTo>
                <a:lnTo>
                  <a:pt x="45415" y="105155"/>
                </a:lnTo>
                <a:lnTo>
                  <a:pt x="66916" y="140360"/>
                </a:lnTo>
                <a:lnTo>
                  <a:pt x="95986" y="148983"/>
                </a:lnTo>
                <a:lnTo>
                  <a:pt x="178752" y="148983"/>
                </a:lnTo>
                <a:lnTo>
                  <a:pt x="167131" y="163855"/>
                </a:lnTo>
                <a:lnTo>
                  <a:pt x="163106" y="167436"/>
                </a:lnTo>
                <a:lnTo>
                  <a:pt x="46583" y="167436"/>
                </a:lnTo>
                <a:lnTo>
                  <a:pt x="46583" y="255689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04" name="Google Shape;504;p70"/>
          <p:cNvSpPr/>
          <p:nvPr/>
        </p:nvSpPr>
        <p:spPr>
          <a:xfrm>
            <a:off x="1492200" y="3545280"/>
            <a:ext cx="146880" cy="153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0"/>
          <p:cNvSpPr/>
          <p:nvPr/>
        </p:nvSpPr>
        <p:spPr>
          <a:xfrm>
            <a:off x="1672560" y="3429720"/>
            <a:ext cx="108720" cy="337320"/>
          </a:xfrm>
          <a:custGeom>
            <a:rect b="b" l="l" r="r" t="t"/>
            <a:pathLst>
              <a:path extrusionOk="0" h="337820" w="109219">
                <a:moveTo>
                  <a:pt x="108800" y="337693"/>
                </a:moveTo>
                <a:lnTo>
                  <a:pt x="49263" y="337693"/>
                </a:lnTo>
                <a:lnTo>
                  <a:pt x="36537" y="316166"/>
                </a:lnTo>
                <a:lnTo>
                  <a:pt x="17348" y="275234"/>
                </a:lnTo>
                <a:lnTo>
                  <a:pt x="6108" y="235940"/>
                </a:lnTo>
                <a:lnTo>
                  <a:pt x="685" y="191058"/>
                </a:lnTo>
                <a:lnTo>
                  <a:pt x="0" y="166090"/>
                </a:lnTo>
                <a:lnTo>
                  <a:pt x="723" y="141579"/>
                </a:lnTo>
                <a:lnTo>
                  <a:pt x="6451" y="97307"/>
                </a:lnTo>
                <a:lnTo>
                  <a:pt x="18122" y="58407"/>
                </a:lnTo>
                <a:lnTo>
                  <a:pt x="37020" y="19634"/>
                </a:lnTo>
                <a:lnTo>
                  <a:pt x="49263" y="0"/>
                </a:lnTo>
                <a:lnTo>
                  <a:pt x="108800" y="0"/>
                </a:lnTo>
                <a:lnTo>
                  <a:pt x="94500" y="17640"/>
                </a:lnTo>
                <a:lnTo>
                  <a:pt x="82118" y="36017"/>
                </a:lnTo>
                <a:lnTo>
                  <a:pt x="63106" y="75006"/>
                </a:lnTo>
                <a:lnTo>
                  <a:pt x="51828" y="118351"/>
                </a:lnTo>
                <a:lnTo>
                  <a:pt x="48069" y="167424"/>
                </a:lnTo>
                <a:lnTo>
                  <a:pt x="49110" y="194716"/>
                </a:lnTo>
                <a:lnTo>
                  <a:pt x="57454" y="244195"/>
                </a:lnTo>
                <a:lnTo>
                  <a:pt x="72402" y="283184"/>
                </a:lnTo>
                <a:lnTo>
                  <a:pt x="94437" y="318833"/>
                </a:lnTo>
                <a:lnTo>
                  <a:pt x="108800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06" name="Google Shape;506;p70"/>
          <p:cNvSpPr/>
          <p:nvPr/>
        </p:nvSpPr>
        <p:spPr>
          <a:xfrm>
            <a:off x="1900080" y="3429720"/>
            <a:ext cx="108720" cy="337320"/>
          </a:xfrm>
          <a:custGeom>
            <a:rect b="b" l="l" r="r" t="t"/>
            <a:pathLst>
              <a:path extrusionOk="0" h="337820" w="109219">
                <a:moveTo>
                  <a:pt x="59524" y="337693"/>
                </a:moveTo>
                <a:lnTo>
                  <a:pt x="0" y="337693"/>
                </a:lnTo>
                <a:lnTo>
                  <a:pt x="14350" y="320001"/>
                </a:lnTo>
                <a:lnTo>
                  <a:pt x="26746" y="301599"/>
                </a:lnTo>
                <a:lnTo>
                  <a:pt x="45681" y="262674"/>
                </a:lnTo>
                <a:lnTo>
                  <a:pt x="56959" y="219405"/>
                </a:lnTo>
                <a:lnTo>
                  <a:pt x="60718" y="170256"/>
                </a:lnTo>
                <a:lnTo>
                  <a:pt x="59677" y="142925"/>
                </a:lnTo>
                <a:lnTo>
                  <a:pt x="51346" y="93522"/>
                </a:lnTo>
                <a:lnTo>
                  <a:pt x="36385" y="54635"/>
                </a:lnTo>
                <a:lnTo>
                  <a:pt x="14350" y="18923"/>
                </a:lnTo>
                <a:lnTo>
                  <a:pt x="0" y="0"/>
                </a:lnTo>
                <a:lnTo>
                  <a:pt x="59524" y="0"/>
                </a:lnTo>
                <a:lnTo>
                  <a:pt x="82892" y="42341"/>
                </a:lnTo>
                <a:lnTo>
                  <a:pt x="97929" y="81851"/>
                </a:lnTo>
                <a:lnTo>
                  <a:pt x="106184" y="123342"/>
                </a:lnTo>
                <a:lnTo>
                  <a:pt x="108940" y="171589"/>
                </a:lnTo>
                <a:lnTo>
                  <a:pt x="108216" y="196113"/>
                </a:lnTo>
                <a:lnTo>
                  <a:pt x="102412" y="240461"/>
                </a:lnTo>
                <a:lnTo>
                  <a:pt x="90665" y="279361"/>
                </a:lnTo>
                <a:lnTo>
                  <a:pt x="71767" y="318058"/>
                </a:lnTo>
                <a:lnTo>
                  <a:pt x="59524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07" name="Google Shape;507;p70"/>
          <p:cNvSpPr/>
          <p:nvPr/>
        </p:nvSpPr>
        <p:spPr>
          <a:xfrm>
            <a:off x="2131200" y="3506760"/>
            <a:ext cx="115200" cy="255600"/>
          </a:xfrm>
          <a:custGeom>
            <a:rect b="b" l="l" r="r" t="t"/>
            <a:pathLst>
              <a:path extrusionOk="0" h="255904" w="115569">
                <a:moveTo>
                  <a:pt x="66230" y="255689"/>
                </a:moveTo>
                <a:lnTo>
                  <a:pt x="40779" y="255689"/>
                </a:lnTo>
                <a:lnTo>
                  <a:pt x="76949" y="173088"/>
                </a:lnTo>
                <a:lnTo>
                  <a:pt x="0" y="0"/>
                </a:lnTo>
                <a:lnTo>
                  <a:pt x="25450" y="0"/>
                </a:lnTo>
                <a:lnTo>
                  <a:pt x="89890" y="144221"/>
                </a:lnTo>
                <a:lnTo>
                  <a:pt x="114960" y="144221"/>
                </a:lnTo>
                <a:lnTo>
                  <a:pt x="66230" y="255689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</p:sp>
      <p:sp>
        <p:nvSpPr>
          <p:cNvPr id="508" name="Google Shape;508;p70"/>
          <p:cNvSpPr/>
          <p:nvPr/>
        </p:nvSpPr>
        <p:spPr>
          <a:xfrm>
            <a:off x="2221200" y="3506760"/>
            <a:ext cx="87840" cy="144360"/>
          </a:xfrm>
          <a:custGeom>
            <a:rect b="b" l="l" r="r" t="t"/>
            <a:pathLst>
              <a:path extrusionOk="0" h="144779" w="88264">
                <a:moveTo>
                  <a:pt x="25069" y="144221"/>
                </a:moveTo>
                <a:lnTo>
                  <a:pt x="0" y="144221"/>
                </a:lnTo>
                <a:lnTo>
                  <a:pt x="62356" y="0"/>
                </a:lnTo>
                <a:lnTo>
                  <a:pt x="88112" y="0"/>
                </a:lnTo>
                <a:lnTo>
                  <a:pt x="25069" y="144221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</p:sp>
      <p:sp>
        <p:nvSpPr>
          <p:cNvPr id="509" name="Google Shape;509;p70"/>
          <p:cNvSpPr/>
          <p:nvPr/>
        </p:nvSpPr>
        <p:spPr>
          <a:xfrm>
            <a:off x="2414880" y="3429720"/>
            <a:ext cx="170280" cy="263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0"/>
          <p:cNvSpPr/>
          <p:nvPr/>
        </p:nvSpPr>
        <p:spPr>
          <a:xfrm>
            <a:off x="2640600" y="3434400"/>
            <a:ext cx="360" cy="259200"/>
          </a:xfrm>
          <a:custGeom>
            <a:rect b="b" l="l" r="r" t="t"/>
            <a:pathLst>
              <a:path extrusionOk="0" h="259714" w="120000">
                <a:moveTo>
                  <a:pt x="0" y="0"/>
                </a:moveTo>
                <a:lnTo>
                  <a:pt x="0" y="259549"/>
                </a:lnTo>
              </a:path>
            </a:pathLst>
          </a:custGeom>
          <a:noFill/>
          <a:ln cap="flat" cmpd="sng" w="47150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70"/>
          <p:cNvSpPr/>
          <p:nvPr/>
        </p:nvSpPr>
        <p:spPr>
          <a:xfrm>
            <a:off x="2688840" y="3437640"/>
            <a:ext cx="312480" cy="2606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0"/>
          <p:cNvSpPr/>
          <p:nvPr/>
        </p:nvSpPr>
        <p:spPr>
          <a:xfrm>
            <a:off x="3030480" y="3502080"/>
            <a:ext cx="100080" cy="1915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0"/>
          <p:cNvSpPr/>
          <p:nvPr/>
        </p:nvSpPr>
        <p:spPr>
          <a:xfrm>
            <a:off x="3147480" y="3429720"/>
            <a:ext cx="108720" cy="337320"/>
          </a:xfrm>
          <a:custGeom>
            <a:rect b="b" l="l" r="r" t="t"/>
            <a:pathLst>
              <a:path extrusionOk="0" h="337820" w="109220">
                <a:moveTo>
                  <a:pt x="108800" y="337693"/>
                </a:moveTo>
                <a:lnTo>
                  <a:pt x="49263" y="337693"/>
                </a:lnTo>
                <a:lnTo>
                  <a:pt x="36537" y="316166"/>
                </a:lnTo>
                <a:lnTo>
                  <a:pt x="17348" y="275234"/>
                </a:lnTo>
                <a:lnTo>
                  <a:pt x="6121" y="235940"/>
                </a:lnTo>
                <a:lnTo>
                  <a:pt x="685" y="191058"/>
                </a:lnTo>
                <a:lnTo>
                  <a:pt x="0" y="166090"/>
                </a:lnTo>
                <a:lnTo>
                  <a:pt x="723" y="141579"/>
                </a:lnTo>
                <a:lnTo>
                  <a:pt x="6451" y="97307"/>
                </a:lnTo>
                <a:lnTo>
                  <a:pt x="18122" y="58407"/>
                </a:lnTo>
                <a:lnTo>
                  <a:pt x="37020" y="19634"/>
                </a:lnTo>
                <a:lnTo>
                  <a:pt x="49263" y="0"/>
                </a:lnTo>
                <a:lnTo>
                  <a:pt x="108800" y="0"/>
                </a:lnTo>
                <a:lnTo>
                  <a:pt x="94500" y="17640"/>
                </a:lnTo>
                <a:lnTo>
                  <a:pt x="82118" y="36017"/>
                </a:lnTo>
                <a:lnTo>
                  <a:pt x="63106" y="75006"/>
                </a:lnTo>
                <a:lnTo>
                  <a:pt x="51828" y="118351"/>
                </a:lnTo>
                <a:lnTo>
                  <a:pt x="48082" y="167424"/>
                </a:lnTo>
                <a:lnTo>
                  <a:pt x="49123" y="194716"/>
                </a:lnTo>
                <a:lnTo>
                  <a:pt x="57454" y="244195"/>
                </a:lnTo>
                <a:lnTo>
                  <a:pt x="72415" y="283184"/>
                </a:lnTo>
                <a:lnTo>
                  <a:pt x="94437" y="318833"/>
                </a:lnTo>
                <a:lnTo>
                  <a:pt x="108800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14" name="Google Shape;514;p70"/>
          <p:cNvSpPr/>
          <p:nvPr/>
        </p:nvSpPr>
        <p:spPr>
          <a:xfrm>
            <a:off x="3375000" y="3429720"/>
            <a:ext cx="108720" cy="337320"/>
          </a:xfrm>
          <a:custGeom>
            <a:rect b="b" l="l" r="r" t="t"/>
            <a:pathLst>
              <a:path extrusionOk="0" h="337820" w="109220">
                <a:moveTo>
                  <a:pt x="59524" y="337693"/>
                </a:moveTo>
                <a:lnTo>
                  <a:pt x="0" y="337693"/>
                </a:lnTo>
                <a:lnTo>
                  <a:pt x="14350" y="320001"/>
                </a:lnTo>
                <a:lnTo>
                  <a:pt x="26746" y="301599"/>
                </a:lnTo>
                <a:lnTo>
                  <a:pt x="45681" y="262674"/>
                </a:lnTo>
                <a:lnTo>
                  <a:pt x="56959" y="219405"/>
                </a:lnTo>
                <a:lnTo>
                  <a:pt x="60718" y="170256"/>
                </a:lnTo>
                <a:lnTo>
                  <a:pt x="59677" y="142925"/>
                </a:lnTo>
                <a:lnTo>
                  <a:pt x="51346" y="93522"/>
                </a:lnTo>
                <a:lnTo>
                  <a:pt x="36385" y="54635"/>
                </a:lnTo>
                <a:lnTo>
                  <a:pt x="14363" y="18923"/>
                </a:lnTo>
                <a:lnTo>
                  <a:pt x="0" y="0"/>
                </a:lnTo>
                <a:lnTo>
                  <a:pt x="59524" y="0"/>
                </a:lnTo>
                <a:lnTo>
                  <a:pt x="82892" y="42341"/>
                </a:lnTo>
                <a:lnTo>
                  <a:pt x="97929" y="81851"/>
                </a:lnTo>
                <a:lnTo>
                  <a:pt x="106184" y="123342"/>
                </a:lnTo>
                <a:lnTo>
                  <a:pt x="108940" y="171589"/>
                </a:lnTo>
                <a:lnTo>
                  <a:pt x="108216" y="196113"/>
                </a:lnTo>
                <a:lnTo>
                  <a:pt x="102412" y="240461"/>
                </a:lnTo>
                <a:lnTo>
                  <a:pt x="90665" y="279361"/>
                </a:lnTo>
                <a:lnTo>
                  <a:pt x="71767" y="318058"/>
                </a:lnTo>
                <a:lnTo>
                  <a:pt x="59524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15" name="Google Shape;515;p70"/>
          <p:cNvSpPr/>
          <p:nvPr/>
        </p:nvSpPr>
        <p:spPr>
          <a:xfrm>
            <a:off x="3618000" y="3429720"/>
            <a:ext cx="4869000" cy="3373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70"/>
          <p:cNvSpPr/>
          <p:nvPr/>
        </p:nvSpPr>
        <p:spPr>
          <a:xfrm>
            <a:off x="870840" y="3842640"/>
            <a:ext cx="3509640" cy="27936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0"/>
          <p:cNvSpPr/>
          <p:nvPr/>
        </p:nvSpPr>
        <p:spPr>
          <a:xfrm>
            <a:off x="4644000" y="3858120"/>
            <a:ext cx="360" cy="259200"/>
          </a:xfrm>
          <a:custGeom>
            <a:rect b="b" l="l" r="r" t="t"/>
            <a:pathLst>
              <a:path extrusionOk="0" h="259714" w="120000">
                <a:moveTo>
                  <a:pt x="0" y="0"/>
                </a:moveTo>
                <a:lnTo>
                  <a:pt x="0" y="259549"/>
                </a:lnTo>
              </a:path>
            </a:pathLst>
          </a:custGeom>
          <a:noFill/>
          <a:ln cap="flat" cmpd="sng" w="471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70"/>
          <p:cNvSpPr/>
          <p:nvPr/>
        </p:nvSpPr>
        <p:spPr>
          <a:xfrm>
            <a:off x="4699080" y="3853080"/>
            <a:ext cx="60120" cy="60480"/>
          </a:xfrm>
          <a:custGeom>
            <a:rect b="b" l="l" r="r" t="t"/>
            <a:pathLst>
              <a:path extrusionOk="0" h="60960" w="60325">
                <a:moveTo>
                  <a:pt x="38493" y="60871"/>
                </a:moveTo>
                <a:lnTo>
                  <a:pt x="21920" y="60871"/>
                </a:lnTo>
                <a:lnTo>
                  <a:pt x="14732" y="57886"/>
                </a:lnTo>
                <a:lnTo>
                  <a:pt x="8775" y="51943"/>
                </a:lnTo>
                <a:lnTo>
                  <a:pt x="2921" y="45885"/>
                </a:lnTo>
                <a:lnTo>
                  <a:pt x="0" y="38544"/>
                </a:lnTo>
                <a:lnTo>
                  <a:pt x="0" y="21678"/>
                </a:lnTo>
                <a:lnTo>
                  <a:pt x="2921" y="14630"/>
                </a:lnTo>
                <a:lnTo>
                  <a:pt x="14630" y="2921"/>
                </a:lnTo>
                <a:lnTo>
                  <a:pt x="21678" y="0"/>
                </a:lnTo>
                <a:lnTo>
                  <a:pt x="38252" y="0"/>
                </a:lnTo>
                <a:lnTo>
                  <a:pt x="45338" y="2971"/>
                </a:lnTo>
                <a:lnTo>
                  <a:pt x="51193" y="8928"/>
                </a:lnTo>
                <a:lnTo>
                  <a:pt x="57150" y="14884"/>
                </a:lnTo>
                <a:lnTo>
                  <a:pt x="60121" y="22123"/>
                </a:lnTo>
                <a:lnTo>
                  <a:pt x="60121" y="38988"/>
                </a:lnTo>
                <a:lnTo>
                  <a:pt x="57200" y="46139"/>
                </a:lnTo>
                <a:lnTo>
                  <a:pt x="51346" y="52082"/>
                </a:lnTo>
                <a:lnTo>
                  <a:pt x="45491" y="57937"/>
                </a:lnTo>
                <a:lnTo>
                  <a:pt x="38493" y="6087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</p:sp>
      <p:sp>
        <p:nvSpPr>
          <p:cNvPr id="519" name="Google Shape;519;p70"/>
          <p:cNvSpPr/>
          <p:nvPr/>
        </p:nvSpPr>
        <p:spPr>
          <a:xfrm>
            <a:off x="4728960" y="3930480"/>
            <a:ext cx="360" cy="186840"/>
          </a:xfrm>
          <a:custGeom>
            <a:rect b="b" l="l" r="r" t="t"/>
            <a:pathLst>
              <a:path extrusionOk="0" h="187325" w="120000">
                <a:moveTo>
                  <a:pt x="0" y="0"/>
                </a:moveTo>
                <a:lnTo>
                  <a:pt x="0" y="187223"/>
                </a:lnTo>
              </a:path>
            </a:pathLst>
          </a:custGeom>
          <a:noFill/>
          <a:ln cap="flat" cmpd="sng" w="471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70"/>
          <p:cNvSpPr/>
          <p:nvPr/>
        </p:nvSpPr>
        <p:spPr>
          <a:xfrm>
            <a:off x="4781160" y="3925440"/>
            <a:ext cx="132480" cy="19656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0"/>
          <p:cNvSpPr/>
          <p:nvPr/>
        </p:nvSpPr>
        <p:spPr>
          <a:xfrm>
            <a:off x="4957920" y="3861360"/>
            <a:ext cx="46800" cy="68760"/>
          </a:xfrm>
          <a:custGeom>
            <a:rect b="b" l="l" r="r" t="t"/>
            <a:pathLst>
              <a:path extrusionOk="0" h="69214" w="46989">
                <a:moveTo>
                  <a:pt x="46736" y="69049"/>
                </a:moveTo>
                <a:lnTo>
                  <a:pt x="0" y="69049"/>
                </a:lnTo>
                <a:lnTo>
                  <a:pt x="0" y="0"/>
                </a:lnTo>
                <a:lnTo>
                  <a:pt x="46736" y="0"/>
                </a:lnTo>
                <a:lnTo>
                  <a:pt x="46736" y="6904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</p:sp>
      <p:sp>
        <p:nvSpPr>
          <p:cNvPr id="522" name="Google Shape;522;p70"/>
          <p:cNvSpPr/>
          <p:nvPr/>
        </p:nvSpPr>
        <p:spPr>
          <a:xfrm>
            <a:off x="4933800" y="3950640"/>
            <a:ext cx="98640" cy="360"/>
          </a:xfrm>
          <a:custGeom>
            <a:rect b="b" l="l" r="r" t="t"/>
            <a:pathLst>
              <a:path extrusionOk="0" h="120000" w="99060">
                <a:moveTo>
                  <a:pt x="0" y="0"/>
                </a:moveTo>
                <a:lnTo>
                  <a:pt x="98831" y="0"/>
                </a:lnTo>
              </a:path>
            </a:pathLst>
          </a:custGeom>
          <a:noFill/>
          <a:ln cap="flat" cmpd="sng" w="403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70"/>
          <p:cNvSpPr/>
          <p:nvPr/>
        </p:nvSpPr>
        <p:spPr>
          <a:xfrm>
            <a:off x="4981320" y="3970800"/>
            <a:ext cx="360" cy="146880"/>
          </a:xfrm>
          <a:custGeom>
            <a:rect b="b" l="l" r="r" t="t"/>
            <a:pathLst>
              <a:path extrusionOk="0" h="147320" w="120000">
                <a:moveTo>
                  <a:pt x="0" y="0"/>
                </a:moveTo>
                <a:lnTo>
                  <a:pt x="0" y="146735"/>
                </a:lnTo>
              </a:path>
            </a:pathLst>
          </a:custGeom>
          <a:noFill/>
          <a:ln cap="flat" cmpd="sng" w="468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70"/>
          <p:cNvSpPr/>
          <p:nvPr/>
        </p:nvSpPr>
        <p:spPr>
          <a:xfrm>
            <a:off x="5051160" y="3853080"/>
            <a:ext cx="108720" cy="337320"/>
          </a:xfrm>
          <a:custGeom>
            <a:rect b="b" l="l" r="r" t="t"/>
            <a:pathLst>
              <a:path extrusionOk="0" h="337820" w="109220">
                <a:moveTo>
                  <a:pt x="108788" y="337693"/>
                </a:moveTo>
                <a:lnTo>
                  <a:pt x="49263" y="337693"/>
                </a:lnTo>
                <a:lnTo>
                  <a:pt x="36537" y="316166"/>
                </a:lnTo>
                <a:lnTo>
                  <a:pt x="17335" y="275234"/>
                </a:lnTo>
                <a:lnTo>
                  <a:pt x="6108" y="235940"/>
                </a:lnTo>
                <a:lnTo>
                  <a:pt x="673" y="191058"/>
                </a:lnTo>
                <a:lnTo>
                  <a:pt x="0" y="166090"/>
                </a:lnTo>
                <a:lnTo>
                  <a:pt x="711" y="141579"/>
                </a:lnTo>
                <a:lnTo>
                  <a:pt x="6438" y="97307"/>
                </a:lnTo>
                <a:lnTo>
                  <a:pt x="18110" y="58407"/>
                </a:lnTo>
                <a:lnTo>
                  <a:pt x="37020" y="19634"/>
                </a:lnTo>
                <a:lnTo>
                  <a:pt x="49263" y="0"/>
                </a:lnTo>
                <a:lnTo>
                  <a:pt x="108788" y="0"/>
                </a:lnTo>
                <a:lnTo>
                  <a:pt x="94487" y="17640"/>
                </a:lnTo>
                <a:lnTo>
                  <a:pt x="82105" y="36017"/>
                </a:lnTo>
                <a:lnTo>
                  <a:pt x="63093" y="75006"/>
                </a:lnTo>
                <a:lnTo>
                  <a:pt x="51828" y="118351"/>
                </a:lnTo>
                <a:lnTo>
                  <a:pt x="48069" y="167424"/>
                </a:lnTo>
                <a:lnTo>
                  <a:pt x="49110" y="194716"/>
                </a:lnTo>
                <a:lnTo>
                  <a:pt x="57442" y="244195"/>
                </a:lnTo>
                <a:lnTo>
                  <a:pt x="72402" y="283184"/>
                </a:lnTo>
                <a:lnTo>
                  <a:pt x="94424" y="318833"/>
                </a:lnTo>
                <a:lnTo>
                  <a:pt x="108788" y="337693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</p:sp>
      <p:sp>
        <p:nvSpPr>
          <p:cNvPr id="525" name="Google Shape;525;p70"/>
          <p:cNvSpPr/>
          <p:nvPr/>
        </p:nvSpPr>
        <p:spPr>
          <a:xfrm>
            <a:off x="5240880" y="3925440"/>
            <a:ext cx="108720" cy="26280"/>
          </a:xfrm>
          <a:custGeom>
            <a:rect b="b" l="l" r="r" t="t"/>
            <a:pathLst>
              <a:path extrusionOk="0" h="26670" w="109220">
                <a:moveTo>
                  <a:pt x="108877" y="26339"/>
                </a:moveTo>
                <a:lnTo>
                  <a:pt x="0" y="26339"/>
                </a:lnTo>
                <a:lnTo>
                  <a:pt x="6197" y="20078"/>
                </a:lnTo>
                <a:lnTo>
                  <a:pt x="42189" y="1638"/>
                </a:lnTo>
                <a:lnTo>
                  <a:pt x="58940" y="0"/>
                </a:lnTo>
                <a:lnTo>
                  <a:pt x="67437" y="546"/>
                </a:lnTo>
                <a:lnTo>
                  <a:pt x="103250" y="19126"/>
                </a:lnTo>
                <a:lnTo>
                  <a:pt x="108877" y="26339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26" name="Google Shape;526;p70"/>
          <p:cNvSpPr/>
          <p:nvPr/>
        </p:nvSpPr>
        <p:spPr>
          <a:xfrm>
            <a:off x="5353920" y="3925440"/>
            <a:ext cx="119520" cy="33120"/>
          </a:xfrm>
          <a:custGeom>
            <a:rect b="b" l="l" r="r" t="t"/>
            <a:pathLst>
              <a:path extrusionOk="0" h="33654" w="120014">
                <a:moveTo>
                  <a:pt x="119849" y="33642"/>
                </a:moveTo>
                <a:lnTo>
                  <a:pt x="0" y="33642"/>
                </a:lnTo>
                <a:lnTo>
                  <a:pt x="5892" y="25882"/>
                </a:lnTo>
                <a:lnTo>
                  <a:pt x="44462" y="2159"/>
                </a:lnTo>
                <a:lnTo>
                  <a:pt x="62953" y="0"/>
                </a:lnTo>
                <a:lnTo>
                  <a:pt x="72631" y="584"/>
                </a:lnTo>
                <a:lnTo>
                  <a:pt x="111099" y="19913"/>
                </a:lnTo>
                <a:lnTo>
                  <a:pt x="119849" y="33642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27" name="Google Shape;527;p70"/>
          <p:cNvSpPr/>
          <p:nvPr/>
        </p:nvSpPr>
        <p:spPr>
          <a:xfrm>
            <a:off x="5193720" y="3930480"/>
            <a:ext cx="283320" cy="186840"/>
          </a:xfrm>
          <a:custGeom>
            <a:rect b="b" l="l" r="r" t="t"/>
            <a:pathLst>
              <a:path extrusionOk="0" h="187325" w="283845">
                <a:moveTo>
                  <a:pt x="47180" y="187223"/>
                </a:moveTo>
                <a:lnTo>
                  <a:pt x="0" y="187223"/>
                </a:lnTo>
                <a:lnTo>
                  <a:pt x="0" y="0"/>
                </a:lnTo>
                <a:lnTo>
                  <a:pt x="47180" y="0"/>
                </a:lnTo>
                <a:lnTo>
                  <a:pt x="47180" y="21577"/>
                </a:lnTo>
                <a:lnTo>
                  <a:pt x="156057" y="21577"/>
                </a:lnTo>
                <a:lnTo>
                  <a:pt x="160439" y="28879"/>
                </a:lnTo>
                <a:lnTo>
                  <a:pt x="280289" y="28879"/>
                </a:lnTo>
                <a:lnTo>
                  <a:pt x="283171" y="37401"/>
                </a:lnTo>
                <a:lnTo>
                  <a:pt x="283248" y="37807"/>
                </a:lnTo>
                <a:lnTo>
                  <a:pt x="79667" y="37807"/>
                </a:lnTo>
                <a:lnTo>
                  <a:pt x="72580" y="40132"/>
                </a:lnTo>
                <a:lnTo>
                  <a:pt x="49860" y="71602"/>
                </a:lnTo>
                <a:lnTo>
                  <a:pt x="47205" y="102692"/>
                </a:lnTo>
                <a:lnTo>
                  <a:pt x="47180" y="18722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28" name="Google Shape;528;p70"/>
          <p:cNvSpPr/>
          <p:nvPr/>
        </p:nvSpPr>
        <p:spPr>
          <a:xfrm>
            <a:off x="5288040" y="3968280"/>
            <a:ext cx="192240" cy="14904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0"/>
          <p:cNvSpPr/>
          <p:nvPr/>
        </p:nvSpPr>
        <p:spPr>
          <a:xfrm>
            <a:off x="5519520" y="3925440"/>
            <a:ext cx="193320" cy="19656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0"/>
          <p:cNvSpPr/>
          <p:nvPr/>
        </p:nvSpPr>
        <p:spPr>
          <a:xfrm>
            <a:off x="5809680" y="3925440"/>
            <a:ext cx="119160" cy="25560"/>
          </a:xfrm>
          <a:custGeom>
            <a:rect b="b" l="l" r="r" t="t"/>
            <a:pathLst>
              <a:path extrusionOk="0" h="26035" w="119379">
                <a:moveTo>
                  <a:pt x="118948" y="25450"/>
                </a:moveTo>
                <a:lnTo>
                  <a:pt x="0" y="25450"/>
                </a:lnTo>
                <a:lnTo>
                  <a:pt x="6451" y="19456"/>
                </a:lnTo>
                <a:lnTo>
                  <a:pt x="42786" y="1600"/>
                </a:lnTo>
                <a:lnTo>
                  <a:pt x="59232" y="0"/>
                </a:lnTo>
                <a:lnTo>
                  <a:pt x="76847" y="1727"/>
                </a:lnTo>
                <a:lnTo>
                  <a:pt x="93091" y="6921"/>
                </a:lnTo>
                <a:lnTo>
                  <a:pt x="107950" y="15570"/>
                </a:lnTo>
                <a:lnTo>
                  <a:pt x="118948" y="25450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31" name="Google Shape;531;p70"/>
          <p:cNvSpPr/>
          <p:nvPr/>
        </p:nvSpPr>
        <p:spPr>
          <a:xfrm>
            <a:off x="5762880" y="3930480"/>
            <a:ext cx="179280" cy="255600"/>
          </a:xfrm>
          <a:custGeom>
            <a:rect b="b" l="l" r="r" t="t"/>
            <a:pathLst>
              <a:path extrusionOk="0" h="255904" w="179704">
                <a:moveTo>
                  <a:pt x="46583" y="255689"/>
                </a:moveTo>
                <a:lnTo>
                  <a:pt x="0" y="255689"/>
                </a:lnTo>
                <a:lnTo>
                  <a:pt x="0" y="0"/>
                </a:lnTo>
                <a:lnTo>
                  <a:pt x="46583" y="0"/>
                </a:lnTo>
                <a:lnTo>
                  <a:pt x="46583" y="20688"/>
                </a:lnTo>
                <a:lnTo>
                  <a:pt x="165531" y="20688"/>
                </a:lnTo>
                <a:lnTo>
                  <a:pt x="168020" y="22923"/>
                </a:lnTo>
                <a:lnTo>
                  <a:pt x="179285" y="37744"/>
                </a:lnTo>
                <a:lnTo>
                  <a:pt x="179679" y="38544"/>
                </a:lnTo>
                <a:lnTo>
                  <a:pt x="95986" y="38544"/>
                </a:lnTo>
                <a:lnTo>
                  <a:pt x="85369" y="39497"/>
                </a:lnTo>
                <a:lnTo>
                  <a:pt x="52704" y="61836"/>
                </a:lnTo>
                <a:lnTo>
                  <a:pt x="44500" y="93319"/>
                </a:lnTo>
                <a:lnTo>
                  <a:pt x="45402" y="105156"/>
                </a:lnTo>
                <a:lnTo>
                  <a:pt x="66916" y="140360"/>
                </a:lnTo>
                <a:lnTo>
                  <a:pt x="95986" y="148983"/>
                </a:lnTo>
                <a:lnTo>
                  <a:pt x="178752" y="148983"/>
                </a:lnTo>
                <a:lnTo>
                  <a:pt x="167131" y="163855"/>
                </a:lnTo>
                <a:lnTo>
                  <a:pt x="163106" y="167436"/>
                </a:lnTo>
                <a:lnTo>
                  <a:pt x="46583" y="167436"/>
                </a:lnTo>
                <a:lnTo>
                  <a:pt x="46583" y="255689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32" name="Google Shape;532;p70"/>
          <p:cNvSpPr/>
          <p:nvPr/>
        </p:nvSpPr>
        <p:spPr>
          <a:xfrm>
            <a:off x="5809680" y="3969000"/>
            <a:ext cx="146880" cy="153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0"/>
          <p:cNvSpPr/>
          <p:nvPr/>
        </p:nvSpPr>
        <p:spPr>
          <a:xfrm>
            <a:off x="5990040" y="3853080"/>
            <a:ext cx="108720" cy="337320"/>
          </a:xfrm>
          <a:custGeom>
            <a:rect b="b" l="l" r="r" t="t"/>
            <a:pathLst>
              <a:path extrusionOk="0" h="337820" w="109220">
                <a:moveTo>
                  <a:pt x="108800" y="337693"/>
                </a:moveTo>
                <a:lnTo>
                  <a:pt x="49263" y="337693"/>
                </a:lnTo>
                <a:lnTo>
                  <a:pt x="36537" y="316166"/>
                </a:lnTo>
                <a:lnTo>
                  <a:pt x="17335" y="275234"/>
                </a:lnTo>
                <a:lnTo>
                  <a:pt x="6108" y="235940"/>
                </a:lnTo>
                <a:lnTo>
                  <a:pt x="685" y="191058"/>
                </a:lnTo>
                <a:lnTo>
                  <a:pt x="0" y="166090"/>
                </a:lnTo>
                <a:lnTo>
                  <a:pt x="723" y="141579"/>
                </a:lnTo>
                <a:lnTo>
                  <a:pt x="6451" y="97307"/>
                </a:lnTo>
                <a:lnTo>
                  <a:pt x="18122" y="58407"/>
                </a:lnTo>
                <a:lnTo>
                  <a:pt x="37020" y="19634"/>
                </a:lnTo>
                <a:lnTo>
                  <a:pt x="49263" y="0"/>
                </a:lnTo>
                <a:lnTo>
                  <a:pt x="108800" y="0"/>
                </a:lnTo>
                <a:lnTo>
                  <a:pt x="94500" y="17640"/>
                </a:lnTo>
                <a:lnTo>
                  <a:pt x="82118" y="36017"/>
                </a:lnTo>
                <a:lnTo>
                  <a:pt x="63106" y="75006"/>
                </a:lnTo>
                <a:lnTo>
                  <a:pt x="51828" y="118351"/>
                </a:lnTo>
                <a:lnTo>
                  <a:pt x="48069" y="167424"/>
                </a:lnTo>
                <a:lnTo>
                  <a:pt x="49110" y="194716"/>
                </a:lnTo>
                <a:lnTo>
                  <a:pt x="57454" y="244195"/>
                </a:lnTo>
                <a:lnTo>
                  <a:pt x="72402" y="283184"/>
                </a:lnTo>
                <a:lnTo>
                  <a:pt x="94437" y="318833"/>
                </a:lnTo>
                <a:lnTo>
                  <a:pt x="108800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34" name="Google Shape;534;p70"/>
          <p:cNvSpPr/>
          <p:nvPr/>
        </p:nvSpPr>
        <p:spPr>
          <a:xfrm>
            <a:off x="6357600" y="4068360"/>
            <a:ext cx="53640" cy="53640"/>
          </a:xfrm>
          <a:custGeom>
            <a:rect b="b" l="l" r="r" t="t"/>
            <a:pathLst>
              <a:path extrusionOk="0" h="53975" w="53975">
                <a:moveTo>
                  <a:pt x="34378" y="53873"/>
                </a:moveTo>
                <a:lnTo>
                  <a:pt x="19494" y="53873"/>
                </a:lnTo>
                <a:lnTo>
                  <a:pt x="13144" y="51244"/>
                </a:lnTo>
                <a:lnTo>
                  <a:pt x="2628" y="40728"/>
                </a:lnTo>
                <a:lnTo>
                  <a:pt x="0" y="34378"/>
                </a:lnTo>
                <a:lnTo>
                  <a:pt x="0" y="19494"/>
                </a:lnTo>
                <a:lnTo>
                  <a:pt x="2628" y="13144"/>
                </a:lnTo>
                <a:lnTo>
                  <a:pt x="13144" y="2628"/>
                </a:lnTo>
                <a:lnTo>
                  <a:pt x="19494" y="0"/>
                </a:lnTo>
                <a:lnTo>
                  <a:pt x="34378" y="0"/>
                </a:lnTo>
                <a:lnTo>
                  <a:pt x="40728" y="2628"/>
                </a:lnTo>
                <a:lnTo>
                  <a:pt x="51244" y="13144"/>
                </a:lnTo>
                <a:lnTo>
                  <a:pt x="53873" y="19494"/>
                </a:lnTo>
                <a:lnTo>
                  <a:pt x="53873" y="34378"/>
                </a:lnTo>
                <a:lnTo>
                  <a:pt x="51244" y="40728"/>
                </a:lnTo>
                <a:lnTo>
                  <a:pt x="40728" y="51244"/>
                </a:lnTo>
                <a:lnTo>
                  <a:pt x="34378" y="5387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35" name="Google Shape;535;p70"/>
          <p:cNvSpPr/>
          <p:nvPr/>
        </p:nvSpPr>
        <p:spPr>
          <a:xfrm>
            <a:off x="6240240" y="4068360"/>
            <a:ext cx="54360" cy="53640"/>
          </a:xfrm>
          <a:custGeom>
            <a:rect b="b" l="l" r="r" t="t"/>
            <a:pathLst>
              <a:path extrusionOk="0" h="53975" w="54610">
                <a:moveTo>
                  <a:pt x="34378" y="53873"/>
                </a:moveTo>
                <a:lnTo>
                  <a:pt x="19494" y="53873"/>
                </a:lnTo>
                <a:lnTo>
                  <a:pt x="13144" y="51244"/>
                </a:lnTo>
                <a:lnTo>
                  <a:pt x="2628" y="40728"/>
                </a:lnTo>
                <a:lnTo>
                  <a:pt x="0" y="34378"/>
                </a:lnTo>
                <a:lnTo>
                  <a:pt x="0" y="19494"/>
                </a:lnTo>
                <a:lnTo>
                  <a:pt x="2628" y="13144"/>
                </a:lnTo>
                <a:lnTo>
                  <a:pt x="13144" y="2628"/>
                </a:lnTo>
                <a:lnTo>
                  <a:pt x="19494" y="0"/>
                </a:lnTo>
                <a:lnTo>
                  <a:pt x="34378" y="0"/>
                </a:lnTo>
                <a:lnTo>
                  <a:pt x="40728" y="2628"/>
                </a:lnTo>
                <a:lnTo>
                  <a:pt x="45986" y="7886"/>
                </a:lnTo>
                <a:lnTo>
                  <a:pt x="51346" y="13144"/>
                </a:lnTo>
                <a:lnTo>
                  <a:pt x="54025" y="19494"/>
                </a:lnTo>
                <a:lnTo>
                  <a:pt x="54025" y="34378"/>
                </a:lnTo>
                <a:lnTo>
                  <a:pt x="51346" y="40728"/>
                </a:lnTo>
                <a:lnTo>
                  <a:pt x="45986" y="45986"/>
                </a:lnTo>
                <a:lnTo>
                  <a:pt x="40728" y="51244"/>
                </a:lnTo>
                <a:lnTo>
                  <a:pt x="34378" y="5387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36" name="Google Shape;536;p70"/>
          <p:cNvSpPr/>
          <p:nvPr/>
        </p:nvSpPr>
        <p:spPr>
          <a:xfrm>
            <a:off x="6474960" y="4068360"/>
            <a:ext cx="54360" cy="53640"/>
          </a:xfrm>
          <a:custGeom>
            <a:rect b="b" l="l" r="r" t="t"/>
            <a:pathLst>
              <a:path extrusionOk="0" h="53975" w="54609">
                <a:moveTo>
                  <a:pt x="34531" y="53873"/>
                </a:moveTo>
                <a:lnTo>
                  <a:pt x="19545" y="53873"/>
                </a:lnTo>
                <a:lnTo>
                  <a:pt x="13144" y="51244"/>
                </a:lnTo>
                <a:lnTo>
                  <a:pt x="2628" y="40728"/>
                </a:lnTo>
                <a:lnTo>
                  <a:pt x="0" y="34378"/>
                </a:lnTo>
                <a:lnTo>
                  <a:pt x="0" y="19494"/>
                </a:lnTo>
                <a:lnTo>
                  <a:pt x="2628" y="13144"/>
                </a:lnTo>
                <a:lnTo>
                  <a:pt x="13144" y="2628"/>
                </a:lnTo>
                <a:lnTo>
                  <a:pt x="19545" y="0"/>
                </a:lnTo>
                <a:lnTo>
                  <a:pt x="34531" y="0"/>
                </a:lnTo>
                <a:lnTo>
                  <a:pt x="40881" y="2628"/>
                </a:lnTo>
                <a:lnTo>
                  <a:pt x="51396" y="13144"/>
                </a:lnTo>
                <a:lnTo>
                  <a:pt x="54025" y="19494"/>
                </a:lnTo>
                <a:lnTo>
                  <a:pt x="54025" y="34378"/>
                </a:lnTo>
                <a:lnTo>
                  <a:pt x="51396" y="40728"/>
                </a:lnTo>
                <a:lnTo>
                  <a:pt x="40881" y="51244"/>
                </a:lnTo>
                <a:lnTo>
                  <a:pt x="34531" y="5387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37" name="Google Shape;537;p70"/>
          <p:cNvSpPr/>
          <p:nvPr/>
        </p:nvSpPr>
        <p:spPr>
          <a:xfrm>
            <a:off x="6672600" y="3853080"/>
            <a:ext cx="108720" cy="337320"/>
          </a:xfrm>
          <a:custGeom>
            <a:rect b="b" l="l" r="r" t="t"/>
            <a:pathLst>
              <a:path extrusionOk="0" h="337820" w="109220">
                <a:moveTo>
                  <a:pt x="59524" y="337693"/>
                </a:moveTo>
                <a:lnTo>
                  <a:pt x="0" y="337693"/>
                </a:lnTo>
                <a:lnTo>
                  <a:pt x="14350" y="320001"/>
                </a:lnTo>
                <a:lnTo>
                  <a:pt x="26746" y="301599"/>
                </a:lnTo>
                <a:lnTo>
                  <a:pt x="45681" y="262674"/>
                </a:lnTo>
                <a:lnTo>
                  <a:pt x="56959" y="219405"/>
                </a:lnTo>
                <a:lnTo>
                  <a:pt x="60718" y="170256"/>
                </a:lnTo>
                <a:lnTo>
                  <a:pt x="59677" y="142925"/>
                </a:lnTo>
                <a:lnTo>
                  <a:pt x="51333" y="93522"/>
                </a:lnTo>
                <a:lnTo>
                  <a:pt x="36385" y="54635"/>
                </a:lnTo>
                <a:lnTo>
                  <a:pt x="14350" y="18923"/>
                </a:lnTo>
                <a:lnTo>
                  <a:pt x="0" y="0"/>
                </a:lnTo>
                <a:lnTo>
                  <a:pt x="59524" y="0"/>
                </a:lnTo>
                <a:lnTo>
                  <a:pt x="82892" y="42341"/>
                </a:lnTo>
                <a:lnTo>
                  <a:pt x="97929" y="81851"/>
                </a:lnTo>
                <a:lnTo>
                  <a:pt x="106184" y="123342"/>
                </a:lnTo>
                <a:lnTo>
                  <a:pt x="108940" y="171589"/>
                </a:lnTo>
                <a:lnTo>
                  <a:pt x="108216" y="196113"/>
                </a:lnTo>
                <a:lnTo>
                  <a:pt x="102412" y="240461"/>
                </a:lnTo>
                <a:lnTo>
                  <a:pt x="90665" y="279361"/>
                </a:lnTo>
                <a:lnTo>
                  <a:pt x="71767" y="318058"/>
                </a:lnTo>
                <a:lnTo>
                  <a:pt x="59524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38" name="Google Shape;538;p70"/>
          <p:cNvSpPr/>
          <p:nvPr/>
        </p:nvSpPr>
        <p:spPr>
          <a:xfrm>
            <a:off x="6807600" y="3853080"/>
            <a:ext cx="108720" cy="337320"/>
          </a:xfrm>
          <a:custGeom>
            <a:rect b="b" l="l" r="r" t="t"/>
            <a:pathLst>
              <a:path extrusionOk="0" h="337820" w="109220">
                <a:moveTo>
                  <a:pt x="59524" y="337693"/>
                </a:moveTo>
                <a:lnTo>
                  <a:pt x="0" y="337693"/>
                </a:lnTo>
                <a:lnTo>
                  <a:pt x="14350" y="320001"/>
                </a:lnTo>
                <a:lnTo>
                  <a:pt x="26746" y="301599"/>
                </a:lnTo>
                <a:lnTo>
                  <a:pt x="45681" y="262674"/>
                </a:lnTo>
                <a:lnTo>
                  <a:pt x="56959" y="219405"/>
                </a:lnTo>
                <a:lnTo>
                  <a:pt x="60718" y="170256"/>
                </a:lnTo>
                <a:lnTo>
                  <a:pt x="59677" y="142925"/>
                </a:lnTo>
                <a:lnTo>
                  <a:pt x="51346" y="93522"/>
                </a:lnTo>
                <a:lnTo>
                  <a:pt x="36385" y="54635"/>
                </a:lnTo>
                <a:lnTo>
                  <a:pt x="14363" y="18923"/>
                </a:lnTo>
                <a:lnTo>
                  <a:pt x="0" y="0"/>
                </a:lnTo>
                <a:lnTo>
                  <a:pt x="59524" y="0"/>
                </a:lnTo>
                <a:lnTo>
                  <a:pt x="82892" y="42341"/>
                </a:lnTo>
                <a:lnTo>
                  <a:pt x="97929" y="81851"/>
                </a:lnTo>
                <a:lnTo>
                  <a:pt x="106184" y="123342"/>
                </a:lnTo>
                <a:lnTo>
                  <a:pt x="108940" y="171589"/>
                </a:lnTo>
                <a:lnTo>
                  <a:pt x="108216" y="196113"/>
                </a:lnTo>
                <a:lnTo>
                  <a:pt x="102412" y="240461"/>
                </a:lnTo>
                <a:lnTo>
                  <a:pt x="90665" y="279361"/>
                </a:lnTo>
                <a:lnTo>
                  <a:pt x="71767" y="318058"/>
                </a:lnTo>
                <a:lnTo>
                  <a:pt x="59524" y="337693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</p:sp>
      <p:sp>
        <p:nvSpPr>
          <p:cNvPr id="539" name="Google Shape;539;p70"/>
          <p:cNvSpPr/>
          <p:nvPr/>
        </p:nvSpPr>
        <p:spPr>
          <a:xfrm>
            <a:off x="664920" y="2369520"/>
            <a:ext cx="149400" cy="23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225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6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865800" y="4354200"/>
            <a:ext cx="312120" cy="19656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1209240" y="4286520"/>
            <a:ext cx="193320" cy="26388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0"/>
          <p:cNvSpPr/>
          <p:nvPr/>
        </p:nvSpPr>
        <p:spPr>
          <a:xfrm>
            <a:off x="1452600" y="4358880"/>
            <a:ext cx="164160" cy="19152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0"/>
          <p:cNvSpPr/>
          <p:nvPr/>
        </p:nvSpPr>
        <p:spPr>
          <a:xfrm>
            <a:off x="1656720" y="4354200"/>
            <a:ext cx="192240" cy="19656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0"/>
          <p:cNvSpPr/>
          <p:nvPr/>
        </p:nvSpPr>
        <p:spPr>
          <a:xfrm>
            <a:off x="1884960" y="4354200"/>
            <a:ext cx="196200" cy="19656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2113560" y="4281840"/>
            <a:ext cx="108720" cy="337320"/>
          </a:xfrm>
          <a:custGeom>
            <a:rect b="b" l="l" r="r" t="t"/>
            <a:pathLst>
              <a:path extrusionOk="0" h="337820" w="109219">
                <a:moveTo>
                  <a:pt x="108788" y="337693"/>
                </a:moveTo>
                <a:lnTo>
                  <a:pt x="49263" y="337693"/>
                </a:lnTo>
                <a:lnTo>
                  <a:pt x="36537" y="316166"/>
                </a:lnTo>
                <a:lnTo>
                  <a:pt x="17335" y="275234"/>
                </a:lnTo>
                <a:lnTo>
                  <a:pt x="6108" y="235940"/>
                </a:lnTo>
                <a:lnTo>
                  <a:pt x="673" y="191058"/>
                </a:lnTo>
                <a:lnTo>
                  <a:pt x="0" y="166090"/>
                </a:lnTo>
                <a:lnTo>
                  <a:pt x="711" y="141579"/>
                </a:lnTo>
                <a:lnTo>
                  <a:pt x="6451" y="97307"/>
                </a:lnTo>
                <a:lnTo>
                  <a:pt x="18122" y="58407"/>
                </a:lnTo>
                <a:lnTo>
                  <a:pt x="37020" y="19634"/>
                </a:lnTo>
                <a:lnTo>
                  <a:pt x="49263" y="0"/>
                </a:lnTo>
                <a:lnTo>
                  <a:pt x="108788" y="0"/>
                </a:lnTo>
                <a:lnTo>
                  <a:pt x="94500" y="17640"/>
                </a:lnTo>
                <a:lnTo>
                  <a:pt x="82118" y="36017"/>
                </a:lnTo>
                <a:lnTo>
                  <a:pt x="63106" y="75006"/>
                </a:lnTo>
                <a:lnTo>
                  <a:pt x="51828" y="118351"/>
                </a:lnTo>
                <a:lnTo>
                  <a:pt x="48069" y="167424"/>
                </a:lnTo>
                <a:lnTo>
                  <a:pt x="49110" y="194716"/>
                </a:lnTo>
                <a:lnTo>
                  <a:pt x="57442" y="244195"/>
                </a:lnTo>
                <a:lnTo>
                  <a:pt x="72402" y="283184"/>
                </a:lnTo>
                <a:lnTo>
                  <a:pt x="94437" y="318833"/>
                </a:lnTo>
                <a:lnTo>
                  <a:pt x="108788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46" name="Google Shape;546;p70"/>
          <p:cNvSpPr/>
          <p:nvPr/>
        </p:nvSpPr>
        <p:spPr>
          <a:xfrm>
            <a:off x="2440440" y="4281840"/>
            <a:ext cx="108720" cy="337320"/>
          </a:xfrm>
          <a:custGeom>
            <a:rect b="b" l="l" r="r" t="t"/>
            <a:pathLst>
              <a:path extrusionOk="0" h="337820" w="109219">
                <a:moveTo>
                  <a:pt x="59537" y="337693"/>
                </a:moveTo>
                <a:lnTo>
                  <a:pt x="0" y="337693"/>
                </a:lnTo>
                <a:lnTo>
                  <a:pt x="14350" y="320001"/>
                </a:lnTo>
                <a:lnTo>
                  <a:pt x="26758" y="301599"/>
                </a:lnTo>
                <a:lnTo>
                  <a:pt x="45694" y="262674"/>
                </a:lnTo>
                <a:lnTo>
                  <a:pt x="56972" y="219405"/>
                </a:lnTo>
                <a:lnTo>
                  <a:pt x="60718" y="170256"/>
                </a:lnTo>
                <a:lnTo>
                  <a:pt x="59677" y="142925"/>
                </a:lnTo>
                <a:lnTo>
                  <a:pt x="51346" y="93522"/>
                </a:lnTo>
                <a:lnTo>
                  <a:pt x="36385" y="54635"/>
                </a:lnTo>
                <a:lnTo>
                  <a:pt x="14363" y="18923"/>
                </a:lnTo>
                <a:lnTo>
                  <a:pt x="0" y="0"/>
                </a:lnTo>
                <a:lnTo>
                  <a:pt x="59537" y="0"/>
                </a:lnTo>
                <a:lnTo>
                  <a:pt x="82905" y="42341"/>
                </a:lnTo>
                <a:lnTo>
                  <a:pt x="97929" y="81851"/>
                </a:lnTo>
                <a:lnTo>
                  <a:pt x="106197" y="123342"/>
                </a:lnTo>
                <a:lnTo>
                  <a:pt x="108940" y="171589"/>
                </a:lnTo>
                <a:lnTo>
                  <a:pt x="108216" y="196113"/>
                </a:lnTo>
                <a:lnTo>
                  <a:pt x="102412" y="240461"/>
                </a:lnTo>
                <a:lnTo>
                  <a:pt x="90678" y="279361"/>
                </a:lnTo>
                <a:lnTo>
                  <a:pt x="71780" y="318058"/>
                </a:lnTo>
                <a:lnTo>
                  <a:pt x="59537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47" name="Google Shape;547;p70"/>
          <p:cNvSpPr/>
          <p:nvPr/>
        </p:nvSpPr>
        <p:spPr>
          <a:xfrm>
            <a:off x="2680920" y="4282560"/>
            <a:ext cx="5130720" cy="33192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0"/>
          <p:cNvSpPr/>
          <p:nvPr/>
        </p:nvSpPr>
        <p:spPr>
          <a:xfrm>
            <a:off x="879480" y="4849560"/>
            <a:ext cx="279720" cy="19152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0"/>
          <p:cNvSpPr/>
          <p:nvPr/>
        </p:nvSpPr>
        <p:spPr>
          <a:xfrm>
            <a:off x="1204200" y="4849560"/>
            <a:ext cx="194760" cy="19656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0"/>
          <p:cNvSpPr/>
          <p:nvPr/>
        </p:nvSpPr>
        <p:spPr>
          <a:xfrm>
            <a:off x="1274400" y="4766400"/>
            <a:ext cx="74520" cy="52920"/>
          </a:xfrm>
          <a:custGeom>
            <a:rect b="b" l="l" r="r" t="t"/>
            <a:pathLst>
              <a:path extrusionOk="0" h="53339" w="74930">
                <a:moveTo>
                  <a:pt x="23660" y="52984"/>
                </a:moveTo>
                <a:lnTo>
                  <a:pt x="0" y="52984"/>
                </a:lnTo>
                <a:lnTo>
                  <a:pt x="37503" y="0"/>
                </a:lnTo>
                <a:lnTo>
                  <a:pt x="74409" y="0"/>
                </a:lnTo>
                <a:lnTo>
                  <a:pt x="23660" y="52984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</p:sp>
      <p:sp>
        <p:nvSpPr>
          <p:cNvPr id="551" name="Google Shape;551;p70"/>
          <p:cNvSpPr/>
          <p:nvPr/>
        </p:nvSpPr>
        <p:spPr>
          <a:xfrm>
            <a:off x="1437840" y="4781880"/>
            <a:ext cx="194760" cy="26388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0"/>
          <p:cNvSpPr/>
          <p:nvPr/>
        </p:nvSpPr>
        <p:spPr>
          <a:xfrm>
            <a:off x="1686600" y="4854240"/>
            <a:ext cx="163440" cy="19152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0"/>
          <p:cNvSpPr/>
          <p:nvPr/>
        </p:nvSpPr>
        <p:spPr>
          <a:xfrm>
            <a:off x="1914120" y="4781880"/>
            <a:ext cx="360" cy="259200"/>
          </a:xfrm>
          <a:custGeom>
            <a:rect b="b" l="l" r="r" t="t"/>
            <a:pathLst>
              <a:path extrusionOk="0" h="259714" w="120000">
                <a:moveTo>
                  <a:pt x="0" y="0"/>
                </a:moveTo>
                <a:lnTo>
                  <a:pt x="0" y="259549"/>
                </a:lnTo>
              </a:path>
            </a:pathLst>
          </a:custGeom>
          <a:noFill/>
          <a:ln cap="flat" cmpd="sng" w="24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70"/>
          <p:cNvSpPr/>
          <p:nvPr/>
        </p:nvSpPr>
        <p:spPr>
          <a:xfrm>
            <a:off x="1968120" y="4849560"/>
            <a:ext cx="194760" cy="19656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0"/>
          <p:cNvSpPr/>
          <p:nvPr/>
        </p:nvSpPr>
        <p:spPr>
          <a:xfrm>
            <a:off x="2381040" y="4777200"/>
            <a:ext cx="95040" cy="26388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0"/>
          <p:cNvSpPr/>
          <p:nvPr/>
        </p:nvSpPr>
        <p:spPr>
          <a:xfrm>
            <a:off x="2502720" y="4854240"/>
            <a:ext cx="164160" cy="19152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0"/>
          <p:cNvSpPr/>
          <p:nvPr/>
        </p:nvSpPr>
        <p:spPr>
          <a:xfrm>
            <a:off x="2716560" y="4849560"/>
            <a:ext cx="165600" cy="19152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0"/>
          <p:cNvSpPr/>
          <p:nvPr/>
        </p:nvSpPr>
        <p:spPr>
          <a:xfrm>
            <a:off x="2920680" y="4849560"/>
            <a:ext cx="192240" cy="19656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0"/>
          <p:cNvSpPr/>
          <p:nvPr/>
        </p:nvSpPr>
        <p:spPr>
          <a:xfrm>
            <a:off x="3138840" y="4785120"/>
            <a:ext cx="311760" cy="26064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0"/>
          <p:cNvSpPr/>
          <p:nvPr/>
        </p:nvSpPr>
        <p:spPr>
          <a:xfrm>
            <a:off x="3482280" y="4849560"/>
            <a:ext cx="196200" cy="196560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0"/>
          <p:cNvSpPr/>
          <p:nvPr/>
        </p:nvSpPr>
        <p:spPr>
          <a:xfrm>
            <a:off x="3737520" y="4781880"/>
            <a:ext cx="360" cy="259200"/>
          </a:xfrm>
          <a:custGeom>
            <a:rect b="b" l="l" r="r" t="t"/>
            <a:pathLst>
              <a:path extrusionOk="0" h="259714" w="120000">
                <a:moveTo>
                  <a:pt x="0" y="0"/>
                </a:moveTo>
                <a:lnTo>
                  <a:pt x="0" y="259549"/>
                </a:lnTo>
              </a:path>
            </a:pathLst>
          </a:custGeom>
          <a:noFill/>
          <a:ln cap="flat" cmpd="sng" w="47150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70"/>
          <p:cNvSpPr/>
          <p:nvPr/>
        </p:nvSpPr>
        <p:spPr>
          <a:xfrm>
            <a:off x="3789720" y="4849560"/>
            <a:ext cx="132480" cy="196560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0"/>
          <p:cNvSpPr/>
          <p:nvPr/>
        </p:nvSpPr>
        <p:spPr>
          <a:xfrm>
            <a:off x="894240" y="5475600"/>
            <a:ext cx="95040" cy="263880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0"/>
          <p:cNvSpPr/>
          <p:nvPr/>
        </p:nvSpPr>
        <p:spPr>
          <a:xfrm>
            <a:off x="1015920" y="5552640"/>
            <a:ext cx="164160" cy="191520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0"/>
          <p:cNvSpPr/>
          <p:nvPr/>
        </p:nvSpPr>
        <p:spPr>
          <a:xfrm>
            <a:off x="1229760" y="5547960"/>
            <a:ext cx="165600" cy="191520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0"/>
          <p:cNvSpPr/>
          <p:nvPr/>
        </p:nvSpPr>
        <p:spPr>
          <a:xfrm>
            <a:off x="1433880" y="5547960"/>
            <a:ext cx="192240" cy="196560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0"/>
          <p:cNvSpPr/>
          <p:nvPr/>
        </p:nvSpPr>
        <p:spPr>
          <a:xfrm>
            <a:off x="1652400" y="5483520"/>
            <a:ext cx="311760" cy="260640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0"/>
          <p:cNvSpPr/>
          <p:nvPr/>
        </p:nvSpPr>
        <p:spPr>
          <a:xfrm>
            <a:off x="1995840" y="5547960"/>
            <a:ext cx="196200" cy="196560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0"/>
          <p:cNvSpPr/>
          <p:nvPr/>
        </p:nvSpPr>
        <p:spPr>
          <a:xfrm>
            <a:off x="2251080" y="5480280"/>
            <a:ext cx="360" cy="259200"/>
          </a:xfrm>
          <a:custGeom>
            <a:rect b="b" l="l" r="r" t="t"/>
            <a:pathLst>
              <a:path extrusionOk="0" h="259714" w="120000">
                <a:moveTo>
                  <a:pt x="0" y="0"/>
                </a:moveTo>
                <a:lnTo>
                  <a:pt x="0" y="259549"/>
                </a:lnTo>
              </a:path>
            </a:pathLst>
          </a:custGeom>
          <a:noFill/>
          <a:ln cap="flat" cmpd="sng" w="47150">
            <a:solidFill>
              <a:srgbClr val="DF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0"/>
          <p:cNvSpPr/>
          <p:nvPr/>
        </p:nvSpPr>
        <p:spPr>
          <a:xfrm>
            <a:off x="2302920" y="5547960"/>
            <a:ext cx="132480" cy="196560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0"/>
          <p:cNvSpPr/>
          <p:nvPr/>
        </p:nvSpPr>
        <p:spPr>
          <a:xfrm>
            <a:off x="2472840" y="5690880"/>
            <a:ext cx="54360" cy="53640"/>
          </a:xfrm>
          <a:custGeom>
            <a:rect b="b" l="l" r="r" t="t"/>
            <a:pathLst>
              <a:path extrusionOk="0" h="53975" w="54610">
                <a:moveTo>
                  <a:pt x="34531" y="53873"/>
                </a:moveTo>
                <a:lnTo>
                  <a:pt x="19646" y="53873"/>
                </a:lnTo>
                <a:lnTo>
                  <a:pt x="13246" y="51244"/>
                </a:lnTo>
                <a:lnTo>
                  <a:pt x="7886" y="45986"/>
                </a:lnTo>
                <a:lnTo>
                  <a:pt x="2628" y="40728"/>
                </a:lnTo>
                <a:lnTo>
                  <a:pt x="0" y="34378"/>
                </a:lnTo>
                <a:lnTo>
                  <a:pt x="0" y="19494"/>
                </a:lnTo>
                <a:lnTo>
                  <a:pt x="2628" y="13144"/>
                </a:lnTo>
                <a:lnTo>
                  <a:pt x="7886" y="7886"/>
                </a:lnTo>
                <a:lnTo>
                  <a:pt x="13246" y="2628"/>
                </a:lnTo>
                <a:lnTo>
                  <a:pt x="19646" y="0"/>
                </a:lnTo>
                <a:lnTo>
                  <a:pt x="34531" y="0"/>
                </a:lnTo>
                <a:lnTo>
                  <a:pt x="40881" y="2628"/>
                </a:lnTo>
                <a:lnTo>
                  <a:pt x="51396" y="13144"/>
                </a:lnTo>
                <a:lnTo>
                  <a:pt x="54025" y="19494"/>
                </a:lnTo>
                <a:lnTo>
                  <a:pt x="54025" y="34378"/>
                </a:lnTo>
                <a:lnTo>
                  <a:pt x="51396" y="40728"/>
                </a:lnTo>
                <a:lnTo>
                  <a:pt x="40881" y="51244"/>
                </a:lnTo>
                <a:lnTo>
                  <a:pt x="34531" y="53873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572" name="Google Shape;572;p70"/>
          <p:cNvSpPr/>
          <p:nvPr/>
        </p:nvSpPr>
        <p:spPr>
          <a:xfrm>
            <a:off x="2562480" y="5547960"/>
            <a:ext cx="312120" cy="196560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0"/>
          <p:cNvSpPr/>
          <p:nvPr/>
        </p:nvSpPr>
        <p:spPr>
          <a:xfrm>
            <a:off x="2906280" y="5480280"/>
            <a:ext cx="193320" cy="263880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0"/>
          <p:cNvSpPr/>
          <p:nvPr/>
        </p:nvSpPr>
        <p:spPr>
          <a:xfrm>
            <a:off x="3149280" y="5552640"/>
            <a:ext cx="164160" cy="191520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0"/>
          <p:cNvSpPr/>
          <p:nvPr/>
        </p:nvSpPr>
        <p:spPr>
          <a:xfrm>
            <a:off x="3353760" y="5547960"/>
            <a:ext cx="192240" cy="196560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0"/>
          <p:cNvSpPr/>
          <p:nvPr/>
        </p:nvSpPr>
        <p:spPr>
          <a:xfrm>
            <a:off x="3582000" y="5547960"/>
            <a:ext cx="196200" cy="196560"/>
          </a:xfrm>
          <a:prstGeom prst="rect">
            <a:avLst/>
          </a:prstGeom>
          <a:blipFill rotWithShape="1">
            <a:blip r:embed="rId4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0"/>
          <p:cNvSpPr/>
          <p:nvPr/>
        </p:nvSpPr>
        <p:spPr>
          <a:xfrm>
            <a:off x="3810600" y="5475600"/>
            <a:ext cx="108720" cy="337320"/>
          </a:xfrm>
          <a:custGeom>
            <a:rect b="b" l="l" r="r" t="t"/>
            <a:pathLst>
              <a:path extrusionOk="0" h="337820" w="109220">
                <a:moveTo>
                  <a:pt x="108788" y="337693"/>
                </a:moveTo>
                <a:lnTo>
                  <a:pt x="49263" y="337693"/>
                </a:lnTo>
                <a:lnTo>
                  <a:pt x="36537" y="316166"/>
                </a:lnTo>
                <a:lnTo>
                  <a:pt x="17335" y="275234"/>
                </a:lnTo>
                <a:lnTo>
                  <a:pt x="6108" y="235940"/>
                </a:lnTo>
                <a:lnTo>
                  <a:pt x="673" y="191058"/>
                </a:lnTo>
                <a:lnTo>
                  <a:pt x="0" y="166090"/>
                </a:lnTo>
                <a:lnTo>
                  <a:pt x="711" y="141579"/>
                </a:lnTo>
                <a:lnTo>
                  <a:pt x="6451" y="97307"/>
                </a:lnTo>
                <a:lnTo>
                  <a:pt x="18122" y="58407"/>
                </a:lnTo>
                <a:lnTo>
                  <a:pt x="37020" y="19634"/>
                </a:lnTo>
                <a:lnTo>
                  <a:pt x="49263" y="0"/>
                </a:lnTo>
                <a:lnTo>
                  <a:pt x="108788" y="0"/>
                </a:lnTo>
                <a:lnTo>
                  <a:pt x="94500" y="17640"/>
                </a:lnTo>
                <a:lnTo>
                  <a:pt x="82118" y="36017"/>
                </a:lnTo>
                <a:lnTo>
                  <a:pt x="63106" y="75006"/>
                </a:lnTo>
                <a:lnTo>
                  <a:pt x="51828" y="118351"/>
                </a:lnTo>
                <a:lnTo>
                  <a:pt x="48069" y="167424"/>
                </a:lnTo>
                <a:lnTo>
                  <a:pt x="49110" y="194716"/>
                </a:lnTo>
                <a:lnTo>
                  <a:pt x="57442" y="244195"/>
                </a:lnTo>
                <a:lnTo>
                  <a:pt x="72402" y="283184"/>
                </a:lnTo>
                <a:lnTo>
                  <a:pt x="94424" y="318833"/>
                </a:lnTo>
                <a:lnTo>
                  <a:pt x="108788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78" name="Google Shape;578;p70"/>
          <p:cNvSpPr/>
          <p:nvPr/>
        </p:nvSpPr>
        <p:spPr>
          <a:xfrm>
            <a:off x="4178160" y="5690880"/>
            <a:ext cx="53640" cy="53640"/>
          </a:xfrm>
          <a:custGeom>
            <a:rect b="b" l="l" r="r" t="t"/>
            <a:pathLst>
              <a:path extrusionOk="0" h="53975" w="53975">
                <a:moveTo>
                  <a:pt x="34378" y="53873"/>
                </a:moveTo>
                <a:lnTo>
                  <a:pt x="19494" y="53873"/>
                </a:lnTo>
                <a:lnTo>
                  <a:pt x="13144" y="51244"/>
                </a:lnTo>
                <a:lnTo>
                  <a:pt x="2628" y="40728"/>
                </a:lnTo>
                <a:lnTo>
                  <a:pt x="0" y="34378"/>
                </a:lnTo>
                <a:lnTo>
                  <a:pt x="0" y="19494"/>
                </a:lnTo>
                <a:lnTo>
                  <a:pt x="2628" y="13144"/>
                </a:lnTo>
                <a:lnTo>
                  <a:pt x="13144" y="2628"/>
                </a:lnTo>
                <a:lnTo>
                  <a:pt x="19494" y="0"/>
                </a:lnTo>
                <a:lnTo>
                  <a:pt x="34378" y="0"/>
                </a:lnTo>
                <a:lnTo>
                  <a:pt x="40728" y="2628"/>
                </a:lnTo>
                <a:lnTo>
                  <a:pt x="51244" y="13144"/>
                </a:lnTo>
                <a:lnTo>
                  <a:pt x="53873" y="19494"/>
                </a:lnTo>
                <a:lnTo>
                  <a:pt x="53873" y="34378"/>
                </a:lnTo>
                <a:lnTo>
                  <a:pt x="51244" y="40728"/>
                </a:lnTo>
                <a:lnTo>
                  <a:pt x="40728" y="51244"/>
                </a:lnTo>
                <a:lnTo>
                  <a:pt x="34378" y="5387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79" name="Google Shape;579;p70"/>
          <p:cNvSpPr/>
          <p:nvPr/>
        </p:nvSpPr>
        <p:spPr>
          <a:xfrm>
            <a:off x="4060800" y="5690880"/>
            <a:ext cx="54360" cy="53640"/>
          </a:xfrm>
          <a:custGeom>
            <a:rect b="b" l="l" r="r" t="t"/>
            <a:pathLst>
              <a:path extrusionOk="0" h="53975" w="54610">
                <a:moveTo>
                  <a:pt x="34378" y="53873"/>
                </a:moveTo>
                <a:lnTo>
                  <a:pt x="19494" y="53873"/>
                </a:lnTo>
                <a:lnTo>
                  <a:pt x="13144" y="51244"/>
                </a:lnTo>
                <a:lnTo>
                  <a:pt x="2628" y="40728"/>
                </a:lnTo>
                <a:lnTo>
                  <a:pt x="0" y="34378"/>
                </a:lnTo>
                <a:lnTo>
                  <a:pt x="0" y="19494"/>
                </a:lnTo>
                <a:lnTo>
                  <a:pt x="2628" y="13144"/>
                </a:lnTo>
                <a:lnTo>
                  <a:pt x="13144" y="2628"/>
                </a:lnTo>
                <a:lnTo>
                  <a:pt x="19494" y="0"/>
                </a:lnTo>
                <a:lnTo>
                  <a:pt x="34378" y="0"/>
                </a:lnTo>
                <a:lnTo>
                  <a:pt x="40728" y="2628"/>
                </a:lnTo>
                <a:lnTo>
                  <a:pt x="45986" y="7886"/>
                </a:lnTo>
                <a:lnTo>
                  <a:pt x="51346" y="13144"/>
                </a:lnTo>
                <a:lnTo>
                  <a:pt x="54013" y="19494"/>
                </a:lnTo>
                <a:lnTo>
                  <a:pt x="54013" y="34378"/>
                </a:lnTo>
                <a:lnTo>
                  <a:pt x="51346" y="40728"/>
                </a:lnTo>
                <a:lnTo>
                  <a:pt x="45986" y="45986"/>
                </a:lnTo>
                <a:lnTo>
                  <a:pt x="40728" y="51244"/>
                </a:lnTo>
                <a:lnTo>
                  <a:pt x="34378" y="5387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80" name="Google Shape;580;p70"/>
          <p:cNvSpPr/>
          <p:nvPr/>
        </p:nvSpPr>
        <p:spPr>
          <a:xfrm>
            <a:off x="4295520" y="5690880"/>
            <a:ext cx="54360" cy="53640"/>
          </a:xfrm>
          <a:custGeom>
            <a:rect b="b" l="l" r="r" t="t"/>
            <a:pathLst>
              <a:path extrusionOk="0" h="53975" w="54610">
                <a:moveTo>
                  <a:pt x="34518" y="53873"/>
                </a:moveTo>
                <a:lnTo>
                  <a:pt x="19545" y="53873"/>
                </a:lnTo>
                <a:lnTo>
                  <a:pt x="13144" y="51244"/>
                </a:lnTo>
                <a:lnTo>
                  <a:pt x="2628" y="40728"/>
                </a:lnTo>
                <a:lnTo>
                  <a:pt x="0" y="34378"/>
                </a:lnTo>
                <a:lnTo>
                  <a:pt x="0" y="19494"/>
                </a:lnTo>
                <a:lnTo>
                  <a:pt x="2628" y="13144"/>
                </a:lnTo>
                <a:lnTo>
                  <a:pt x="13144" y="2628"/>
                </a:lnTo>
                <a:lnTo>
                  <a:pt x="19545" y="0"/>
                </a:lnTo>
                <a:lnTo>
                  <a:pt x="34518" y="0"/>
                </a:lnTo>
                <a:lnTo>
                  <a:pt x="40868" y="2628"/>
                </a:lnTo>
                <a:lnTo>
                  <a:pt x="51396" y="13144"/>
                </a:lnTo>
                <a:lnTo>
                  <a:pt x="54025" y="19494"/>
                </a:lnTo>
                <a:lnTo>
                  <a:pt x="54025" y="34378"/>
                </a:lnTo>
                <a:lnTo>
                  <a:pt x="51396" y="40728"/>
                </a:lnTo>
                <a:lnTo>
                  <a:pt x="40868" y="51244"/>
                </a:lnTo>
                <a:lnTo>
                  <a:pt x="34518" y="5387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81" name="Google Shape;581;p70"/>
          <p:cNvSpPr/>
          <p:nvPr/>
        </p:nvSpPr>
        <p:spPr>
          <a:xfrm>
            <a:off x="4493160" y="5475600"/>
            <a:ext cx="108720" cy="337320"/>
          </a:xfrm>
          <a:custGeom>
            <a:rect b="b" l="l" r="r" t="t"/>
            <a:pathLst>
              <a:path extrusionOk="0" h="337820" w="109220">
                <a:moveTo>
                  <a:pt x="59537" y="337693"/>
                </a:moveTo>
                <a:lnTo>
                  <a:pt x="0" y="337693"/>
                </a:lnTo>
                <a:lnTo>
                  <a:pt x="14350" y="320001"/>
                </a:lnTo>
                <a:lnTo>
                  <a:pt x="26758" y="301599"/>
                </a:lnTo>
                <a:lnTo>
                  <a:pt x="45694" y="262674"/>
                </a:lnTo>
                <a:lnTo>
                  <a:pt x="56972" y="219405"/>
                </a:lnTo>
                <a:lnTo>
                  <a:pt x="60731" y="170256"/>
                </a:lnTo>
                <a:lnTo>
                  <a:pt x="59689" y="142925"/>
                </a:lnTo>
                <a:lnTo>
                  <a:pt x="51346" y="93522"/>
                </a:lnTo>
                <a:lnTo>
                  <a:pt x="36398" y="54635"/>
                </a:lnTo>
                <a:lnTo>
                  <a:pt x="14363" y="18923"/>
                </a:lnTo>
                <a:lnTo>
                  <a:pt x="0" y="0"/>
                </a:lnTo>
                <a:lnTo>
                  <a:pt x="59537" y="0"/>
                </a:lnTo>
                <a:lnTo>
                  <a:pt x="82905" y="42341"/>
                </a:lnTo>
                <a:lnTo>
                  <a:pt x="97929" y="81851"/>
                </a:lnTo>
                <a:lnTo>
                  <a:pt x="106197" y="123342"/>
                </a:lnTo>
                <a:lnTo>
                  <a:pt x="108940" y="171589"/>
                </a:lnTo>
                <a:lnTo>
                  <a:pt x="108216" y="196113"/>
                </a:lnTo>
                <a:lnTo>
                  <a:pt x="102412" y="240461"/>
                </a:lnTo>
                <a:lnTo>
                  <a:pt x="90677" y="279361"/>
                </a:lnTo>
                <a:lnTo>
                  <a:pt x="71780" y="318058"/>
                </a:lnTo>
                <a:lnTo>
                  <a:pt x="59537" y="33769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582" name="Google Shape;582;p70"/>
          <p:cNvSpPr/>
          <p:nvPr/>
        </p:nvSpPr>
        <p:spPr>
          <a:xfrm>
            <a:off x="3966840" y="1219320"/>
            <a:ext cx="4815360" cy="311760"/>
          </a:xfrm>
          <a:prstGeom prst="rect">
            <a:avLst/>
          </a:prstGeom>
          <a:blipFill rotWithShape="1">
            <a:blip r:embed="rId4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0"/>
          <p:cNvSpPr/>
          <p:nvPr/>
        </p:nvSpPr>
        <p:spPr>
          <a:xfrm>
            <a:off x="3959280" y="1704240"/>
            <a:ext cx="3809160" cy="386280"/>
          </a:xfrm>
          <a:prstGeom prst="rect">
            <a:avLst/>
          </a:prstGeom>
          <a:blipFill rotWithShape="1">
            <a:blip r:embed="rId4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1"/>
          <p:cNvSpPr txBox="1"/>
          <p:nvPr/>
        </p:nvSpPr>
        <p:spPr>
          <a:xfrm>
            <a:off x="6648120" y="1481760"/>
            <a:ext cx="1969920" cy="123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225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Lambda  s</a:t>
            </a:r>
            <a:endParaRPr b="0" i="0" sz="4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71"/>
          <p:cNvSpPr/>
          <p:nvPr/>
        </p:nvSpPr>
        <p:spPr>
          <a:xfrm>
            <a:off x="341280" y="2613960"/>
            <a:ext cx="8446680" cy="2415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1"/>
          <p:cNvSpPr/>
          <p:nvPr/>
        </p:nvSpPr>
        <p:spPr>
          <a:xfrm>
            <a:off x="318600" y="2985480"/>
            <a:ext cx="3638520" cy="2908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1"/>
          <p:cNvSpPr/>
          <p:nvPr/>
        </p:nvSpPr>
        <p:spPr>
          <a:xfrm>
            <a:off x="783360" y="3346920"/>
            <a:ext cx="77760" cy="2282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1"/>
          <p:cNvSpPr/>
          <p:nvPr/>
        </p:nvSpPr>
        <p:spPr>
          <a:xfrm>
            <a:off x="887760" y="3413880"/>
            <a:ext cx="141480" cy="165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1"/>
          <p:cNvSpPr/>
          <p:nvPr/>
        </p:nvSpPr>
        <p:spPr>
          <a:xfrm>
            <a:off x="1075680" y="3409560"/>
            <a:ext cx="140760" cy="165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71"/>
          <p:cNvSpPr/>
          <p:nvPr/>
        </p:nvSpPr>
        <p:spPr>
          <a:xfrm>
            <a:off x="1253880" y="3409560"/>
            <a:ext cx="164520" cy="169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1"/>
          <p:cNvSpPr/>
          <p:nvPr/>
        </p:nvSpPr>
        <p:spPr>
          <a:xfrm>
            <a:off x="1449000" y="3346920"/>
            <a:ext cx="34560" cy="34560"/>
          </a:xfrm>
          <a:custGeom>
            <a:rect b="b" l="l" r="r" t="t"/>
            <a:pathLst>
              <a:path extrusionOk="0" h="34925" w="34925">
                <a:moveTo>
                  <a:pt x="21869" y="34378"/>
                </a:moveTo>
                <a:lnTo>
                  <a:pt x="12446" y="34378"/>
                </a:lnTo>
                <a:lnTo>
                  <a:pt x="8432" y="32689"/>
                </a:lnTo>
                <a:lnTo>
                  <a:pt x="1676" y="25946"/>
                </a:lnTo>
                <a:lnTo>
                  <a:pt x="0" y="21920"/>
                </a:lnTo>
                <a:lnTo>
                  <a:pt x="0" y="12496"/>
                </a:lnTo>
                <a:lnTo>
                  <a:pt x="1676" y="8432"/>
                </a:lnTo>
                <a:lnTo>
                  <a:pt x="8432" y="1676"/>
                </a:lnTo>
                <a:lnTo>
                  <a:pt x="12446" y="0"/>
                </a:lnTo>
                <a:lnTo>
                  <a:pt x="21869" y="0"/>
                </a:lnTo>
                <a:lnTo>
                  <a:pt x="25946" y="1676"/>
                </a:lnTo>
                <a:lnTo>
                  <a:pt x="32689" y="8432"/>
                </a:lnTo>
                <a:lnTo>
                  <a:pt x="34378" y="12496"/>
                </a:lnTo>
                <a:lnTo>
                  <a:pt x="34378" y="21920"/>
                </a:lnTo>
                <a:lnTo>
                  <a:pt x="32689" y="25946"/>
                </a:lnTo>
                <a:lnTo>
                  <a:pt x="25946" y="32689"/>
                </a:lnTo>
                <a:lnTo>
                  <a:pt x="21869" y="343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596" name="Google Shape;596;p71"/>
          <p:cNvSpPr/>
          <p:nvPr/>
        </p:nvSpPr>
        <p:spPr>
          <a:xfrm>
            <a:off x="1466280" y="3413880"/>
            <a:ext cx="360" cy="161640"/>
          </a:xfrm>
          <a:custGeom>
            <a:rect b="b" l="l" r="r" t="t"/>
            <a:pathLst>
              <a:path extrusionOk="0" h="161925" w="120000">
                <a:moveTo>
                  <a:pt x="0" y="0"/>
                </a:moveTo>
                <a:lnTo>
                  <a:pt x="0" y="161925"/>
                </a:lnTo>
              </a:path>
            </a:pathLst>
          </a:custGeom>
          <a:noFill/>
          <a:ln cap="flat" cmpd="sng" w="20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71"/>
          <p:cNvSpPr/>
          <p:nvPr/>
        </p:nvSpPr>
        <p:spPr>
          <a:xfrm>
            <a:off x="1512000" y="3409560"/>
            <a:ext cx="168120" cy="1699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1"/>
          <p:cNvSpPr/>
          <p:nvPr/>
        </p:nvSpPr>
        <p:spPr>
          <a:xfrm>
            <a:off x="1719360" y="3409560"/>
            <a:ext cx="140760" cy="165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1"/>
          <p:cNvSpPr/>
          <p:nvPr/>
        </p:nvSpPr>
        <p:spPr>
          <a:xfrm>
            <a:off x="1899360" y="3433320"/>
            <a:ext cx="150840" cy="360"/>
          </a:xfrm>
          <a:custGeom>
            <a:rect b="b" l="l" r="r" t="t"/>
            <a:pathLst>
              <a:path extrusionOk="0" h="120000" w="151130">
                <a:moveTo>
                  <a:pt x="0" y="0"/>
                </a:moveTo>
                <a:lnTo>
                  <a:pt x="150609" y="0"/>
                </a:lnTo>
              </a:path>
            </a:pathLst>
          </a:custGeom>
          <a:noFill/>
          <a:ln cap="flat" cmpd="sng" w="20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71"/>
          <p:cNvSpPr/>
          <p:nvPr/>
        </p:nvSpPr>
        <p:spPr>
          <a:xfrm>
            <a:off x="1899360" y="3498840"/>
            <a:ext cx="150840" cy="360"/>
          </a:xfrm>
          <a:custGeom>
            <a:rect b="b" l="l" r="r" t="t"/>
            <a:pathLst>
              <a:path extrusionOk="0" h="120000" w="151130">
                <a:moveTo>
                  <a:pt x="0" y="0"/>
                </a:moveTo>
                <a:lnTo>
                  <a:pt x="150609" y="0"/>
                </a:lnTo>
              </a:path>
            </a:pathLst>
          </a:custGeom>
          <a:noFill/>
          <a:ln cap="flat" cmpd="sng" w="20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71"/>
          <p:cNvSpPr/>
          <p:nvPr/>
        </p:nvSpPr>
        <p:spPr>
          <a:xfrm>
            <a:off x="2106360" y="3346920"/>
            <a:ext cx="54360" cy="291600"/>
          </a:xfrm>
          <a:custGeom>
            <a:rect b="b" l="l" r="r" t="t"/>
            <a:pathLst>
              <a:path extrusionOk="0" h="292100" w="54610">
                <a:moveTo>
                  <a:pt x="47028" y="291998"/>
                </a:moveTo>
                <a:lnTo>
                  <a:pt x="24117" y="291998"/>
                </a:lnTo>
                <a:lnTo>
                  <a:pt x="18884" y="278168"/>
                </a:lnTo>
                <a:lnTo>
                  <a:pt x="6553" y="229641"/>
                </a:lnTo>
                <a:lnTo>
                  <a:pt x="406" y="174167"/>
                </a:lnTo>
                <a:lnTo>
                  <a:pt x="0" y="154927"/>
                </a:lnTo>
                <a:lnTo>
                  <a:pt x="482" y="134150"/>
                </a:lnTo>
                <a:lnTo>
                  <a:pt x="4356" y="93446"/>
                </a:lnTo>
                <a:lnTo>
                  <a:pt x="12052" y="54025"/>
                </a:lnTo>
                <a:lnTo>
                  <a:pt x="23279" y="17259"/>
                </a:lnTo>
                <a:lnTo>
                  <a:pt x="30213" y="0"/>
                </a:lnTo>
                <a:lnTo>
                  <a:pt x="54317" y="0"/>
                </a:lnTo>
                <a:lnTo>
                  <a:pt x="47396" y="15570"/>
                </a:lnTo>
                <a:lnTo>
                  <a:pt x="41186" y="32397"/>
                </a:lnTo>
                <a:lnTo>
                  <a:pt x="30962" y="69799"/>
                </a:lnTo>
                <a:lnTo>
                  <a:pt x="24371" y="110312"/>
                </a:lnTo>
                <a:lnTo>
                  <a:pt x="22174" y="152095"/>
                </a:lnTo>
                <a:lnTo>
                  <a:pt x="22580" y="171564"/>
                </a:lnTo>
                <a:lnTo>
                  <a:pt x="28727" y="227850"/>
                </a:lnTo>
                <a:lnTo>
                  <a:pt x="41529" y="277609"/>
                </a:lnTo>
                <a:lnTo>
                  <a:pt x="47028" y="2919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02" name="Google Shape;602;p71"/>
          <p:cNvSpPr/>
          <p:nvPr/>
        </p:nvSpPr>
        <p:spPr>
          <a:xfrm>
            <a:off x="2300040" y="3351240"/>
            <a:ext cx="360" cy="224280"/>
          </a:xfrm>
          <a:custGeom>
            <a:rect b="b" l="l" r="r" t="t"/>
            <a:pathLst>
              <a:path extrusionOk="0" h="224789" w="120000">
                <a:moveTo>
                  <a:pt x="0" y="0"/>
                </a:moveTo>
                <a:lnTo>
                  <a:pt x="0" y="224434"/>
                </a:lnTo>
              </a:path>
            </a:pathLst>
          </a:custGeom>
          <a:noFill/>
          <a:ln cap="flat" cmpd="sng" w="40675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71"/>
          <p:cNvSpPr/>
          <p:nvPr/>
        </p:nvSpPr>
        <p:spPr>
          <a:xfrm>
            <a:off x="2349720" y="3409560"/>
            <a:ext cx="167400" cy="1699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1"/>
          <p:cNvSpPr/>
          <p:nvPr/>
        </p:nvSpPr>
        <p:spPr>
          <a:xfrm>
            <a:off x="2558160" y="3409560"/>
            <a:ext cx="247680" cy="1656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1"/>
          <p:cNvSpPr/>
          <p:nvPr/>
        </p:nvSpPr>
        <p:spPr>
          <a:xfrm>
            <a:off x="2845080" y="3351240"/>
            <a:ext cx="167040" cy="2282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1"/>
          <p:cNvSpPr/>
          <p:nvPr/>
        </p:nvSpPr>
        <p:spPr>
          <a:xfrm>
            <a:off x="3038760" y="3351240"/>
            <a:ext cx="167400" cy="22824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1"/>
          <p:cNvSpPr/>
          <p:nvPr/>
        </p:nvSpPr>
        <p:spPr>
          <a:xfrm>
            <a:off x="3240000" y="3409560"/>
            <a:ext cx="167040" cy="1699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1"/>
          <p:cNvSpPr/>
          <p:nvPr/>
        </p:nvSpPr>
        <p:spPr>
          <a:xfrm>
            <a:off x="3610080" y="3409560"/>
            <a:ext cx="167040" cy="16992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1"/>
          <p:cNvSpPr/>
          <p:nvPr/>
        </p:nvSpPr>
        <p:spPr>
          <a:xfrm>
            <a:off x="3809160" y="3409560"/>
            <a:ext cx="266760" cy="22896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1"/>
          <p:cNvSpPr/>
          <p:nvPr/>
        </p:nvSpPr>
        <p:spPr>
          <a:xfrm>
            <a:off x="4104360" y="3409560"/>
            <a:ext cx="114480" cy="16992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1"/>
          <p:cNvSpPr/>
          <p:nvPr/>
        </p:nvSpPr>
        <p:spPr>
          <a:xfrm>
            <a:off x="4343040" y="3409560"/>
            <a:ext cx="36360" cy="37080"/>
          </a:xfrm>
          <a:custGeom>
            <a:rect b="b" l="l" r="r" t="t"/>
            <a:pathLst>
              <a:path extrusionOk="0" h="37464" w="36829">
                <a:moveTo>
                  <a:pt x="23355" y="36906"/>
                </a:moveTo>
                <a:lnTo>
                  <a:pt x="13233" y="36906"/>
                </a:lnTo>
                <a:lnTo>
                  <a:pt x="8928" y="35115"/>
                </a:lnTo>
                <a:lnTo>
                  <a:pt x="1778" y="27978"/>
                </a:lnTo>
                <a:lnTo>
                  <a:pt x="0" y="23609"/>
                </a:lnTo>
                <a:lnTo>
                  <a:pt x="38" y="13284"/>
                </a:lnTo>
                <a:lnTo>
                  <a:pt x="1778" y="9067"/>
                </a:lnTo>
                <a:lnTo>
                  <a:pt x="5346" y="5499"/>
                </a:lnTo>
                <a:lnTo>
                  <a:pt x="8928" y="1828"/>
                </a:lnTo>
                <a:lnTo>
                  <a:pt x="13233" y="0"/>
                </a:lnTo>
                <a:lnTo>
                  <a:pt x="23355" y="0"/>
                </a:lnTo>
                <a:lnTo>
                  <a:pt x="27673" y="1777"/>
                </a:lnTo>
                <a:lnTo>
                  <a:pt x="34823" y="8928"/>
                </a:lnTo>
                <a:lnTo>
                  <a:pt x="36601" y="13284"/>
                </a:lnTo>
                <a:lnTo>
                  <a:pt x="36601" y="23609"/>
                </a:lnTo>
                <a:lnTo>
                  <a:pt x="34823" y="27978"/>
                </a:lnTo>
                <a:lnTo>
                  <a:pt x="27673" y="35115"/>
                </a:lnTo>
                <a:lnTo>
                  <a:pt x="23355" y="369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12" name="Google Shape;612;p71"/>
          <p:cNvSpPr/>
          <p:nvPr/>
        </p:nvSpPr>
        <p:spPr>
          <a:xfrm>
            <a:off x="4343040" y="3542760"/>
            <a:ext cx="36360" cy="37080"/>
          </a:xfrm>
          <a:custGeom>
            <a:rect b="b" l="l" r="r" t="t"/>
            <a:pathLst>
              <a:path extrusionOk="0" h="37464" w="36829">
                <a:moveTo>
                  <a:pt x="23355" y="36906"/>
                </a:moveTo>
                <a:lnTo>
                  <a:pt x="13233" y="36906"/>
                </a:lnTo>
                <a:lnTo>
                  <a:pt x="8928" y="35115"/>
                </a:lnTo>
                <a:lnTo>
                  <a:pt x="5346" y="31546"/>
                </a:lnTo>
                <a:lnTo>
                  <a:pt x="1778" y="27876"/>
                </a:lnTo>
                <a:lnTo>
                  <a:pt x="0" y="23507"/>
                </a:lnTo>
                <a:lnTo>
                  <a:pt x="0" y="13284"/>
                </a:lnTo>
                <a:lnTo>
                  <a:pt x="1778" y="8928"/>
                </a:lnTo>
                <a:lnTo>
                  <a:pt x="8928" y="1777"/>
                </a:lnTo>
                <a:lnTo>
                  <a:pt x="13233" y="0"/>
                </a:lnTo>
                <a:lnTo>
                  <a:pt x="23355" y="0"/>
                </a:lnTo>
                <a:lnTo>
                  <a:pt x="27673" y="1777"/>
                </a:lnTo>
                <a:lnTo>
                  <a:pt x="34823" y="8928"/>
                </a:lnTo>
                <a:lnTo>
                  <a:pt x="36601" y="13284"/>
                </a:lnTo>
                <a:lnTo>
                  <a:pt x="36601" y="23507"/>
                </a:lnTo>
                <a:lnTo>
                  <a:pt x="34823" y="27876"/>
                </a:lnTo>
                <a:lnTo>
                  <a:pt x="31242" y="31546"/>
                </a:lnTo>
                <a:lnTo>
                  <a:pt x="27673" y="35115"/>
                </a:lnTo>
                <a:lnTo>
                  <a:pt x="23355" y="369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13" name="Google Shape;613;p71"/>
          <p:cNvSpPr/>
          <p:nvPr/>
        </p:nvSpPr>
        <p:spPr>
          <a:xfrm>
            <a:off x="4497480" y="3325680"/>
            <a:ext cx="1503720" cy="30852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1"/>
          <p:cNvSpPr/>
          <p:nvPr/>
        </p:nvSpPr>
        <p:spPr>
          <a:xfrm>
            <a:off x="6123240" y="3346920"/>
            <a:ext cx="54360" cy="291600"/>
          </a:xfrm>
          <a:custGeom>
            <a:rect b="b" l="l" r="r" t="t"/>
            <a:pathLst>
              <a:path extrusionOk="0" h="292100" w="54610">
                <a:moveTo>
                  <a:pt x="24104" y="291998"/>
                </a:moveTo>
                <a:lnTo>
                  <a:pt x="0" y="291998"/>
                </a:lnTo>
                <a:lnTo>
                  <a:pt x="6972" y="276415"/>
                </a:lnTo>
                <a:lnTo>
                  <a:pt x="13208" y="259587"/>
                </a:lnTo>
                <a:lnTo>
                  <a:pt x="23355" y="222199"/>
                </a:lnTo>
                <a:lnTo>
                  <a:pt x="29946" y="181673"/>
                </a:lnTo>
                <a:lnTo>
                  <a:pt x="32143" y="139890"/>
                </a:lnTo>
                <a:lnTo>
                  <a:pt x="31724" y="120421"/>
                </a:lnTo>
                <a:lnTo>
                  <a:pt x="25438" y="64135"/>
                </a:lnTo>
                <a:lnTo>
                  <a:pt x="12776" y="14389"/>
                </a:lnTo>
                <a:lnTo>
                  <a:pt x="7289" y="0"/>
                </a:lnTo>
                <a:lnTo>
                  <a:pt x="30200" y="0"/>
                </a:lnTo>
                <a:lnTo>
                  <a:pt x="44272" y="45085"/>
                </a:lnTo>
                <a:lnTo>
                  <a:pt x="52679" y="99110"/>
                </a:lnTo>
                <a:lnTo>
                  <a:pt x="54317" y="137210"/>
                </a:lnTo>
                <a:lnTo>
                  <a:pt x="53835" y="157924"/>
                </a:lnTo>
                <a:lnTo>
                  <a:pt x="49961" y="198640"/>
                </a:lnTo>
                <a:lnTo>
                  <a:pt x="42265" y="238061"/>
                </a:lnTo>
                <a:lnTo>
                  <a:pt x="31038" y="274739"/>
                </a:lnTo>
                <a:lnTo>
                  <a:pt x="24104" y="2919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15" name="Google Shape;615;p71"/>
          <p:cNvSpPr/>
          <p:nvPr/>
        </p:nvSpPr>
        <p:spPr>
          <a:xfrm>
            <a:off x="341280" y="4061880"/>
            <a:ext cx="8259840" cy="29664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1"/>
          <p:cNvSpPr/>
          <p:nvPr/>
        </p:nvSpPr>
        <p:spPr>
          <a:xfrm>
            <a:off x="567000" y="4433400"/>
            <a:ext cx="3745080" cy="28692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1"/>
          <p:cNvSpPr/>
          <p:nvPr/>
        </p:nvSpPr>
        <p:spPr>
          <a:xfrm>
            <a:off x="341280" y="5177160"/>
            <a:ext cx="125280" cy="360"/>
          </a:xfrm>
          <a:custGeom>
            <a:rect b="b" l="l" r="r" t="t"/>
            <a:pathLst>
              <a:path extrusionOk="0" h="120000" w="125729">
                <a:moveTo>
                  <a:pt x="0" y="0"/>
                </a:moveTo>
                <a:lnTo>
                  <a:pt x="125463" y="0"/>
                </a:lnTo>
              </a:path>
            </a:pathLst>
          </a:custGeom>
          <a:noFill/>
          <a:ln cap="flat" cmpd="sng" w="21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71"/>
          <p:cNvSpPr/>
          <p:nvPr/>
        </p:nvSpPr>
        <p:spPr>
          <a:xfrm>
            <a:off x="341280" y="5187960"/>
            <a:ext cx="21960" cy="68400"/>
          </a:xfrm>
          <a:custGeom>
            <a:rect b="b" l="l" r="r" t="t"/>
            <a:pathLst>
              <a:path extrusionOk="0" h="68579" w="22225">
                <a:moveTo>
                  <a:pt x="0" y="0"/>
                </a:moveTo>
                <a:lnTo>
                  <a:pt x="21882" y="0"/>
                </a:lnTo>
                <a:lnTo>
                  <a:pt x="21882" y="68580"/>
                </a:lnTo>
                <a:lnTo>
                  <a:pt x="0" y="685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19" name="Google Shape;619;p71"/>
          <p:cNvSpPr/>
          <p:nvPr/>
        </p:nvSpPr>
        <p:spPr>
          <a:xfrm>
            <a:off x="341280" y="5267160"/>
            <a:ext cx="124560" cy="360"/>
          </a:xfrm>
          <a:custGeom>
            <a:rect b="b" l="l" r="r" t="t"/>
            <a:pathLst>
              <a:path extrusionOk="0" h="120000" w="125095">
                <a:moveTo>
                  <a:pt x="0" y="0"/>
                </a:moveTo>
                <a:lnTo>
                  <a:pt x="124574" y="0"/>
                </a:lnTo>
              </a:path>
            </a:pathLst>
          </a:custGeom>
          <a:noFill/>
          <a:ln cap="flat" cmpd="sng" w="21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71"/>
          <p:cNvSpPr/>
          <p:nvPr/>
        </p:nvSpPr>
        <p:spPr>
          <a:xfrm>
            <a:off x="341280" y="5277960"/>
            <a:ext cx="21960" cy="84600"/>
          </a:xfrm>
          <a:custGeom>
            <a:rect b="b" l="l" r="r" t="t"/>
            <a:pathLst>
              <a:path extrusionOk="0" h="85089" w="22225">
                <a:moveTo>
                  <a:pt x="0" y="0"/>
                </a:moveTo>
                <a:lnTo>
                  <a:pt x="21882" y="0"/>
                </a:lnTo>
                <a:lnTo>
                  <a:pt x="21882" y="85089"/>
                </a:lnTo>
                <a:lnTo>
                  <a:pt x="0" y="850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21" name="Google Shape;621;p71"/>
          <p:cNvSpPr/>
          <p:nvPr/>
        </p:nvSpPr>
        <p:spPr>
          <a:xfrm>
            <a:off x="341280" y="5374080"/>
            <a:ext cx="124560" cy="360"/>
          </a:xfrm>
          <a:custGeom>
            <a:rect b="b" l="l" r="r" t="t"/>
            <a:pathLst>
              <a:path extrusionOk="0" h="120000" w="125095">
                <a:moveTo>
                  <a:pt x="0" y="0"/>
                </a:moveTo>
                <a:lnTo>
                  <a:pt x="124574" y="0"/>
                </a:lnTo>
              </a:path>
            </a:pathLst>
          </a:custGeom>
          <a:noFill/>
          <a:ln cap="flat" cmpd="sng" w="21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71"/>
          <p:cNvSpPr/>
          <p:nvPr/>
        </p:nvSpPr>
        <p:spPr>
          <a:xfrm>
            <a:off x="491400" y="5156640"/>
            <a:ext cx="33840" cy="34560"/>
          </a:xfrm>
          <a:custGeom>
            <a:rect b="b" l="l" r="r" t="t"/>
            <a:pathLst>
              <a:path extrusionOk="0" h="34925" w="34290">
                <a:moveTo>
                  <a:pt x="21882" y="34378"/>
                </a:moveTo>
                <a:lnTo>
                  <a:pt x="12357" y="34378"/>
                </a:lnTo>
                <a:lnTo>
                  <a:pt x="8280" y="32689"/>
                </a:lnTo>
                <a:lnTo>
                  <a:pt x="4914" y="29311"/>
                </a:lnTo>
                <a:lnTo>
                  <a:pt x="1638" y="25946"/>
                </a:lnTo>
                <a:lnTo>
                  <a:pt x="0" y="21920"/>
                </a:lnTo>
                <a:lnTo>
                  <a:pt x="0" y="12496"/>
                </a:lnTo>
                <a:lnTo>
                  <a:pt x="1638" y="8432"/>
                </a:lnTo>
                <a:lnTo>
                  <a:pt x="4914" y="5054"/>
                </a:lnTo>
                <a:lnTo>
                  <a:pt x="8280" y="1676"/>
                </a:lnTo>
                <a:lnTo>
                  <a:pt x="12357" y="0"/>
                </a:lnTo>
                <a:lnTo>
                  <a:pt x="21882" y="0"/>
                </a:lnTo>
                <a:lnTo>
                  <a:pt x="25895" y="1676"/>
                </a:lnTo>
                <a:lnTo>
                  <a:pt x="29171" y="5054"/>
                </a:lnTo>
                <a:lnTo>
                  <a:pt x="32550" y="8432"/>
                </a:lnTo>
                <a:lnTo>
                  <a:pt x="34226" y="12496"/>
                </a:lnTo>
                <a:lnTo>
                  <a:pt x="34226" y="21920"/>
                </a:lnTo>
                <a:lnTo>
                  <a:pt x="32550" y="25946"/>
                </a:lnTo>
                <a:lnTo>
                  <a:pt x="29171" y="29311"/>
                </a:lnTo>
                <a:lnTo>
                  <a:pt x="25895" y="32689"/>
                </a:lnTo>
                <a:lnTo>
                  <a:pt x="21882" y="343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23" name="Google Shape;623;p71"/>
          <p:cNvSpPr/>
          <p:nvPr/>
        </p:nvSpPr>
        <p:spPr>
          <a:xfrm>
            <a:off x="488880" y="5223600"/>
            <a:ext cx="30600" cy="205920"/>
          </a:xfrm>
          <a:custGeom>
            <a:rect b="b" l="l" r="r" t="t"/>
            <a:pathLst>
              <a:path extrusionOk="0" h="206375" w="31115">
                <a:moveTo>
                  <a:pt x="28143" y="205828"/>
                </a:moveTo>
                <a:lnTo>
                  <a:pt x="0" y="205828"/>
                </a:lnTo>
                <a:lnTo>
                  <a:pt x="4216" y="203492"/>
                </a:lnTo>
                <a:lnTo>
                  <a:pt x="6997" y="198831"/>
                </a:lnTo>
                <a:lnTo>
                  <a:pt x="8686" y="195821"/>
                </a:lnTo>
                <a:lnTo>
                  <a:pt x="9525" y="189649"/>
                </a:lnTo>
                <a:lnTo>
                  <a:pt x="9525" y="0"/>
                </a:lnTo>
                <a:lnTo>
                  <a:pt x="30657" y="0"/>
                </a:lnTo>
                <a:lnTo>
                  <a:pt x="30657" y="186334"/>
                </a:lnTo>
                <a:lnTo>
                  <a:pt x="30187" y="195859"/>
                </a:lnTo>
                <a:lnTo>
                  <a:pt x="28803" y="203923"/>
                </a:lnTo>
                <a:lnTo>
                  <a:pt x="28143" y="2058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24" name="Google Shape;624;p71"/>
          <p:cNvSpPr/>
          <p:nvPr/>
        </p:nvSpPr>
        <p:spPr>
          <a:xfrm>
            <a:off x="468360" y="5424840"/>
            <a:ext cx="48600" cy="23760"/>
          </a:xfrm>
          <a:custGeom>
            <a:rect b="b" l="l" r="r" t="t"/>
            <a:pathLst>
              <a:path extrusionOk="0" h="24129" w="48895">
                <a:moveTo>
                  <a:pt x="32346" y="23812"/>
                </a:moveTo>
                <a:lnTo>
                  <a:pt x="16764" y="23812"/>
                </a:lnTo>
                <a:lnTo>
                  <a:pt x="8826" y="22123"/>
                </a:lnTo>
                <a:lnTo>
                  <a:pt x="0" y="18745"/>
                </a:lnTo>
                <a:lnTo>
                  <a:pt x="0" y="0"/>
                </a:lnTo>
                <a:lnTo>
                  <a:pt x="5562" y="2870"/>
                </a:lnTo>
                <a:lnTo>
                  <a:pt x="10566" y="4317"/>
                </a:lnTo>
                <a:lnTo>
                  <a:pt x="48831" y="4317"/>
                </a:lnTo>
                <a:lnTo>
                  <a:pt x="47167" y="9118"/>
                </a:lnTo>
                <a:lnTo>
                  <a:pt x="43903" y="14439"/>
                </a:lnTo>
                <a:lnTo>
                  <a:pt x="39039" y="20688"/>
                </a:lnTo>
                <a:lnTo>
                  <a:pt x="32346" y="238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25" name="Google Shape;625;p71"/>
          <p:cNvSpPr/>
          <p:nvPr/>
        </p:nvSpPr>
        <p:spPr>
          <a:xfrm>
            <a:off x="555120" y="5219280"/>
            <a:ext cx="166680" cy="16992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1"/>
          <p:cNvSpPr/>
          <p:nvPr/>
        </p:nvSpPr>
        <p:spPr>
          <a:xfrm>
            <a:off x="760680" y="5219280"/>
            <a:ext cx="241920" cy="1656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1"/>
          <p:cNvSpPr/>
          <p:nvPr/>
        </p:nvSpPr>
        <p:spPr>
          <a:xfrm>
            <a:off x="1047240" y="5219280"/>
            <a:ext cx="168120" cy="225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1"/>
          <p:cNvSpPr/>
          <p:nvPr/>
        </p:nvSpPr>
        <p:spPr>
          <a:xfrm>
            <a:off x="1262160" y="5160960"/>
            <a:ext cx="360" cy="224280"/>
          </a:xfrm>
          <a:custGeom>
            <a:rect b="b" l="l" r="r" t="t"/>
            <a:pathLst>
              <a:path extrusionOk="0" h="224789" w="120000">
                <a:moveTo>
                  <a:pt x="0" y="0"/>
                </a:moveTo>
                <a:lnTo>
                  <a:pt x="0" y="224434"/>
                </a:lnTo>
              </a:path>
            </a:pathLst>
          </a:custGeom>
          <a:noFill/>
          <a:ln cap="flat" cmpd="sng" w="20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71"/>
          <p:cNvSpPr/>
          <p:nvPr/>
        </p:nvSpPr>
        <p:spPr>
          <a:xfrm>
            <a:off x="1307880" y="5219280"/>
            <a:ext cx="168120" cy="16992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1"/>
          <p:cNvSpPr/>
          <p:nvPr/>
        </p:nvSpPr>
        <p:spPr>
          <a:xfrm>
            <a:off x="1519920" y="5219280"/>
            <a:ext cx="36360" cy="37080"/>
          </a:xfrm>
          <a:custGeom>
            <a:rect b="b" l="l" r="r" t="t"/>
            <a:pathLst>
              <a:path extrusionOk="0" h="37464" w="36830">
                <a:moveTo>
                  <a:pt x="23355" y="36906"/>
                </a:moveTo>
                <a:lnTo>
                  <a:pt x="13246" y="36906"/>
                </a:lnTo>
                <a:lnTo>
                  <a:pt x="8928" y="35115"/>
                </a:lnTo>
                <a:lnTo>
                  <a:pt x="1778" y="27978"/>
                </a:lnTo>
                <a:lnTo>
                  <a:pt x="0" y="23609"/>
                </a:lnTo>
                <a:lnTo>
                  <a:pt x="38" y="13284"/>
                </a:lnTo>
                <a:lnTo>
                  <a:pt x="1778" y="9067"/>
                </a:lnTo>
                <a:lnTo>
                  <a:pt x="5346" y="5499"/>
                </a:lnTo>
                <a:lnTo>
                  <a:pt x="8928" y="1828"/>
                </a:lnTo>
                <a:lnTo>
                  <a:pt x="13246" y="0"/>
                </a:lnTo>
                <a:lnTo>
                  <a:pt x="23355" y="0"/>
                </a:lnTo>
                <a:lnTo>
                  <a:pt x="27673" y="1777"/>
                </a:lnTo>
                <a:lnTo>
                  <a:pt x="34823" y="8928"/>
                </a:lnTo>
                <a:lnTo>
                  <a:pt x="36601" y="13284"/>
                </a:lnTo>
                <a:lnTo>
                  <a:pt x="36601" y="23609"/>
                </a:lnTo>
                <a:lnTo>
                  <a:pt x="34823" y="27978"/>
                </a:lnTo>
                <a:lnTo>
                  <a:pt x="27673" y="35115"/>
                </a:lnTo>
                <a:lnTo>
                  <a:pt x="23355" y="369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31" name="Google Shape;631;p71"/>
          <p:cNvSpPr/>
          <p:nvPr/>
        </p:nvSpPr>
        <p:spPr>
          <a:xfrm>
            <a:off x="1519920" y="5352840"/>
            <a:ext cx="36360" cy="37080"/>
          </a:xfrm>
          <a:custGeom>
            <a:rect b="b" l="l" r="r" t="t"/>
            <a:pathLst>
              <a:path extrusionOk="0" h="37464" w="36830">
                <a:moveTo>
                  <a:pt x="23355" y="36906"/>
                </a:moveTo>
                <a:lnTo>
                  <a:pt x="13246" y="36906"/>
                </a:lnTo>
                <a:lnTo>
                  <a:pt x="8928" y="35115"/>
                </a:lnTo>
                <a:lnTo>
                  <a:pt x="5346" y="31546"/>
                </a:lnTo>
                <a:lnTo>
                  <a:pt x="1778" y="27876"/>
                </a:lnTo>
                <a:lnTo>
                  <a:pt x="0" y="23507"/>
                </a:lnTo>
                <a:lnTo>
                  <a:pt x="0" y="13284"/>
                </a:lnTo>
                <a:lnTo>
                  <a:pt x="1778" y="8928"/>
                </a:lnTo>
                <a:lnTo>
                  <a:pt x="8928" y="1777"/>
                </a:lnTo>
                <a:lnTo>
                  <a:pt x="13246" y="0"/>
                </a:lnTo>
                <a:lnTo>
                  <a:pt x="23355" y="0"/>
                </a:lnTo>
                <a:lnTo>
                  <a:pt x="27673" y="1777"/>
                </a:lnTo>
                <a:lnTo>
                  <a:pt x="34823" y="8928"/>
                </a:lnTo>
                <a:lnTo>
                  <a:pt x="36601" y="13284"/>
                </a:lnTo>
                <a:lnTo>
                  <a:pt x="36601" y="23507"/>
                </a:lnTo>
                <a:lnTo>
                  <a:pt x="34823" y="27876"/>
                </a:lnTo>
                <a:lnTo>
                  <a:pt x="31242" y="31546"/>
                </a:lnTo>
                <a:lnTo>
                  <a:pt x="27673" y="35115"/>
                </a:lnTo>
                <a:lnTo>
                  <a:pt x="23355" y="369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32" name="Google Shape;632;p71"/>
          <p:cNvSpPr/>
          <p:nvPr/>
        </p:nvSpPr>
        <p:spPr>
          <a:xfrm>
            <a:off x="1367280" y="5581440"/>
            <a:ext cx="164520" cy="16992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71"/>
          <p:cNvSpPr/>
          <p:nvPr/>
        </p:nvSpPr>
        <p:spPr>
          <a:xfrm>
            <a:off x="1569240" y="5585400"/>
            <a:ext cx="141480" cy="165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1"/>
          <p:cNvSpPr/>
          <p:nvPr/>
        </p:nvSpPr>
        <p:spPr>
          <a:xfrm>
            <a:off x="1758600" y="5522760"/>
            <a:ext cx="168120" cy="22824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1"/>
          <p:cNvSpPr/>
          <p:nvPr/>
        </p:nvSpPr>
        <p:spPr>
          <a:xfrm>
            <a:off x="1957320" y="5581440"/>
            <a:ext cx="168120" cy="16992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1"/>
          <p:cNvSpPr/>
          <p:nvPr/>
        </p:nvSpPr>
        <p:spPr>
          <a:xfrm>
            <a:off x="2158560" y="5605200"/>
            <a:ext cx="150840" cy="360"/>
          </a:xfrm>
          <a:custGeom>
            <a:rect b="b" l="l" r="r" t="t"/>
            <a:pathLst>
              <a:path extrusionOk="0" h="120000" w="151130">
                <a:moveTo>
                  <a:pt x="0" y="0"/>
                </a:moveTo>
                <a:lnTo>
                  <a:pt x="150609" y="0"/>
                </a:lnTo>
              </a:path>
            </a:pathLst>
          </a:custGeom>
          <a:noFill/>
          <a:ln cap="flat" cmpd="sng" w="20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71"/>
          <p:cNvSpPr/>
          <p:nvPr/>
        </p:nvSpPr>
        <p:spPr>
          <a:xfrm>
            <a:off x="2158560" y="5670720"/>
            <a:ext cx="150840" cy="360"/>
          </a:xfrm>
          <a:custGeom>
            <a:rect b="b" l="l" r="r" t="t"/>
            <a:pathLst>
              <a:path extrusionOk="0" h="120000" w="151130">
                <a:moveTo>
                  <a:pt x="0" y="0"/>
                </a:moveTo>
                <a:lnTo>
                  <a:pt x="150609" y="0"/>
                </a:lnTo>
              </a:path>
            </a:pathLst>
          </a:custGeom>
          <a:noFill/>
          <a:ln cap="flat" cmpd="sng" w="20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71"/>
          <p:cNvSpPr/>
          <p:nvPr/>
        </p:nvSpPr>
        <p:spPr>
          <a:xfrm>
            <a:off x="2365920" y="5518800"/>
            <a:ext cx="54360" cy="291600"/>
          </a:xfrm>
          <a:custGeom>
            <a:rect b="b" l="l" r="r" t="t"/>
            <a:pathLst>
              <a:path extrusionOk="0" h="292100" w="54610">
                <a:moveTo>
                  <a:pt x="47028" y="291998"/>
                </a:moveTo>
                <a:lnTo>
                  <a:pt x="24104" y="291998"/>
                </a:lnTo>
                <a:lnTo>
                  <a:pt x="18884" y="278168"/>
                </a:lnTo>
                <a:lnTo>
                  <a:pt x="6553" y="229641"/>
                </a:lnTo>
                <a:lnTo>
                  <a:pt x="406" y="174167"/>
                </a:lnTo>
                <a:lnTo>
                  <a:pt x="0" y="154927"/>
                </a:lnTo>
                <a:lnTo>
                  <a:pt x="482" y="134150"/>
                </a:lnTo>
                <a:lnTo>
                  <a:pt x="4356" y="93446"/>
                </a:lnTo>
                <a:lnTo>
                  <a:pt x="12039" y="54025"/>
                </a:lnTo>
                <a:lnTo>
                  <a:pt x="23279" y="17259"/>
                </a:lnTo>
                <a:lnTo>
                  <a:pt x="30213" y="0"/>
                </a:lnTo>
                <a:lnTo>
                  <a:pt x="54317" y="0"/>
                </a:lnTo>
                <a:lnTo>
                  <a:pt x="47396" y="15570"/>
                </a:lnTo>
                <a:lnTo>
                  <a:pt x="41186" y="32397"/>
                </a:lnTo>
                <a:lnTo>
                  <a:pt x="30949" y="69799"/>
                </a:lnTo>
                <a:lnTo>
                  <a:pt x="24371" y="110312"/>
                </a:lnTo>
                <a:lnTo>
                  <a:pt x="22174" y="152095"/>
                </a:lnTo>
                <a:lnTo>
                  <a:pt x="22580" y="171564"/>
                </a:lnTo>
                <a:lnTo>
                  <a:pt x="28727" y="227850"/>
                </a:lnTo>
                <a:lnTo>
                  <a:pt x="41528" y="277609"/>
                </a:lnTo>
                <a:lnTo>
                  <a:pt x="47028" y="2919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39" name="Google Shape;639;p71"/>
          <p:cNvSpPr/>
          <p:nvPr/>
        </p:nvSpPr>
        <p:spPr>
          <a:xfrm>
            <a:off x="2559600" y="5522760"/>
            <a:ext cx="360" cy="224280"/>
          </a:xfrm>
          <a:custGeom>
            <a:rect b="b" l="l" r="r" t="t"/>
            <a:pathLst>
              <a:path extrusionOk="0" h="224789" w="120000">
                <a:moveTo>
                  <a:pt x="0" y="0"/>
                </a:moveTo>
                <a:lnTo>
                  <a:pt x="0" y="224434"/>
                </a:lnTo>
              </a:path>
            </a:pathLst>
          </a:custGeom>
          <a:noFill/>
          <a:ln cap="flat" cmpd="sng" w="40675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71"/>
          <p:cNvSpPr/>
          <p:nvPr/>
        </p:nvSpPr>
        <p:spPr>
          <a:xfrm>
            <a:off x="2609280" y="5581440"/>
            <a:ext cx="167040" cy="1699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1"/>
          <p:cNvSpPr/>
          <p:nvPr/>
        </p:nvSpPr>
        <p:spPr>
          <a:xfrm>
            <a:off x="2817720" y="5581440"/>
            <a:ext cx="247680" cy="1656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1"/>
          <p:cNvSpPr/>
          <p:nvPr/>
        </p:nvSpPr>
        <p:spPr>
          <a:xfrm>
            <a:off x="3104280" y="5522760"/>
            <a:ext cx="167400" cy="22824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1"/>
          <p:cNvSpPr/>
          <p:nvPr/>
        </p:nvSpPr>
        <p:spPr>
          <a:xfrm>
            <a:off x="3298320" y="5522760"/>
            <a:ext cx="167040" cy="22824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1"/>
          <p:cNvSpPr/>
          <p:nvPr/>
        </p:nvSpPr>
        <p:spPr>
          <a:xfrm>
            <a:off x="3499560" y="5581440"/>
            <a:ext cx="167040" cy="16992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1"/>
          <p:cNvSpPr/>
          <p:nvPr/>
        </p:nvSpPr>
        <p:spPr>
          <a:xfrm>
            <a:off x="3856320" y="5585400"/>
            <a:ext cx="169560" cy="161280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1"/>
          <p:cNvSpPr/>
          <p:nvPr/>
        </p:nvSpPr>
        <p:spPr>
          <a:xfrm>
            <a:off x="4139280" y="5581440"/>
            <a:ext cx="36360" cy="37080"/>
          </a:xfrm>
          <a:custGeom>
            <a:rect b="b" l="l" r="r" t="t"/>
            <a:pathLst>
              <a:path extrusionOk="0" h="37464" w="36829">
                <a:moveTo>
                  <a:pt x="23367" y="36906"/>
                </a:moveTo>
                <a:lnTo>
                  <a:pt x="13246" y="36906"/>
                </a:lnTo>
                <a:lnTo>
                  <a:pt x="8928" y="35115"/>
                </a:lnTo>
                <a:lnTo>
                  <a:pt x="1777" y="27978"/>
                </a:lnTo>
                <a:lnTo>
                  <a:pt x="0" y="23609"/>
                </a:lnTo>
                <a:lnTo>
                  <a:pt x="38" y="13284"/>
                </a:lnTo>
                <a:lnTo>
                  <a:pt x="1777" y="9067"/>
                </a:lnTo>
                <a:lnTo>
                  <a:pt x="5359" y="5499"/>
                </a:lnTo>
                <a:lnTo>
                  <a:pt x="8928" y="1828"/>
                </a:lnTo>
                <a:lnTo>
                  <a:pt x="13246" y="0"/>
                </a:lnTo>
                <a:lnTo>
                  <a:pt x="23367" y="0"/>
                </a:lnTo>
                <a:lnTo>
                  <a:pt x="27685" y="1777"/>
                </a:lnTo>
                <a:lnTo>
                  <a:pt x="34823" y="8928"/>
                </a:lnTo>
                <a:lnTo>
                  <a:pt x="36614" y="13284"/>
                </a:lnTo>
                <a:lnTo>
                  <a:pt x="36614" y="23609"/>
                </a:lnTo>
                <a:lnTo>
                  <a:pt x="34823" y="27978"/>
                </a:lnTo>
                <a:lnTo>
                  <a:pt x="27685" y="35115"/>
                </a:lnTo>
                <a:lnTo>
                  <a:pt x="23367" y="369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47" name="Google Shape;647;p71"/>
          <p:cNvSpPr/>
          <p:nvPr/>
        </p:nvSpPr>
        <p:spPr>
          <a:xfrm>
            <a:off x="4139280" y="5714640"/>
            <a:ext cx="36360" cy="37080"/>
          </a:xfrm>
          <a:custGeom>
            <a:rect b="b" l="l" r="r" t="t"/>
            <a:pathLst>
              <a:path extrusionOk="0" h="37464" w="36829">
                <a:moveTo>
                  <a:pt x="23367" y="36906"/>
                </a:moveTo>
                <a:lnTo>
                  <a:pt x="13246" y="36906"/>
                </a:lnTo>
                <a:lnTo>
                  <a:pt x="8928" y="35115"/>
                </a:lnTo>
                <a:lnTo>
                  <a:pt x="5359" y="31546"/>
                </a:lnTo>
                <a:lnTo>
                  <a:pt x="1777" y="27876"/>
                </a:lnTo>
                <a:lnTo>
                  <a:pt x="0" y="23507"/>
                </a:lnTo>
                <a:lnTo>
                  <a:pt x="0" y="13284"/>
                </a:lnTo>
                <a:lnTo>
                  <a:pt x="1777" y="8928"/>
                </a:lnTo>
                <a:lnTo>
                  <a:pt x="8928" y="1777"/>
                </a:lnTo>
                <a:lnTo>
                  <a:pt x="13246" y="0"/>
                </a:lnTo>
                <a:lnTo>
                  <a:pt x="23367" y="0"/>
                </a:lnTo>
                <a:lnTo>
                  <a:pt x="27685" y="1777"/>
                </a:lnTo>
                <a:lnTo>
                  <a:pt x="34823" y="8928"/>
                </a:lnTo>
                <a:lnTo>
                  <a:pt x="36614" y="13284"/>
                </a:lnTo>
                <a:lnTo>
                  <a:pt x="36614" y="23507"/>
                </a:lnTo>
                <a:lnTo>
                  <a:pt x="34823" y="27876"/>
                </a:lnTo>
                <a:lnTo>
                  <a:pt x="31254" y="31546"/>
                </a:lnTo>
                <a:lnTo>
                  <a:pt x="27685" y="35115"/>
                </a:lnTo>
                <a:lnTo>
                  <a:pt x="23367" y="369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648" name="Google Shape;648;p71"/>
          <p:cNvSpPr/>
          <p:nvPr/>
        </p:nvSpPr>
        <p:spPr>
          <a:xfrm>
            <a:off x="4280400" y="5585400"/>
            <a:ext cx="131760" cy="161640"/>
          </a:xfrm>
          <a:custGeom>
            <a:rect b="b" l="l" r="r" t="t"/>
            <a:pathLst>
              <a:path extrusionOk="0" h="161925" w="132079">
                <a:moveTo>
                  <a:pt x="46583" y="161925"/>
                </a:moveTo>
                <a:lnTo>
                  <a:pt x="0" y="161925"/>
                </a:lnTo>
                <a:lnTo>
                  <a:pt x="61315" y="76644"/>
                </a:lnTo>
                <a:lnTo>
                  <a:pt x="5803" y="0"/>
                </a:lnTo>
                <a:lnTo>
                  <a:pt x="52984" y="0"/>
                </a:lnTo>
                <a:lnTo>
                  <a:pt x="84683" y="44196"/>
                </a:lnTo>
                <a:lnTo>
                  <a:pt x="131635" y="44196"/>
                </a:lnTo>
                <a:lnTo>
                  <a:pt x="108203" y="76644"/>
                </a:lnTo>
                <a:lnTo>
                  <a:pt x="131648" y="108788"/>
                </a:lnTo>
                <a:lnTo>
                  <a:pt x="84683" y="108788"/>
                </a:lnTo>
                <a:lnTo>
                  <a:pt x="46583" y="161925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49" name="Google Shape;649;p71"/>
          <p:cNvSpPr/>
          <p:nvPr/>
        </p:nvSpPr>
        <p:spPr>
          <a:xfrm>
            <a:off x="4365000" y="5585400"/>
            <a:ext cx="78840" cy="43920"/>
          </a:xfrm>
          <a:custGeom>
            <a:rect b="b" l="l" r="r" t="t"/>
            <a:pathLst>
              <a:path extrusionOk="0" h="44450" w="79375">
                <a:moveTo>
                  <a:pt x="46951" y="44196"/>
                </a:moveTo>
                <a:lnTo>
                  <a:pt x="0" y="44196"/>
                </a:lnTo>
                <a:lnTo>
                  <a:pt x="32143" y="0"/>
                </a:lnTo>
                <a:lnTo>
                  <a:pt x="78879" y="0"/>
                </a:lnTo>
                <a:lnTo>
                  <a:pt x="46951" y="44196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0" name="Google Shape;650;p71"/>
          <p:cNvSpPr/>
          <p:nvPr/>
        </p:nvSpPr>
        <p:spPr>
          <a:xfrm>
            <a:off x="4365000" y="5694120"/>
            <a:ext cx="85320" cy="52920"/>
          </a:xfrm>
          <a:custGeom>
            <a:rect b="b" l="l" r="r" t="t"/>
            <a:pathLst>
              <a:path extrusionOk="0" h="53339" w="85725">
                <a:moveTo>
                  <a:pt x="85725" y="53136"/>
                </a:moveTo>
                <a:lnTo>
                  <a:pt x="38544" y="53136"/>
                </a:lnTo>
                <a:lnTo>
                  <a:pt x="0" y="0"/>
                </a:lnTo>
                <a:lnTo>
                  <a:pt x="46964" y="0"/>
                </a:lnTo>
                <a:lnTo>
                  <a:pt x="85725" y="53136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1" name="Google Shape;651;p71"/>
          <p:cNvSpPr/>
          <p:nvPr/>
        </p:nvSpPr>
        <p:spPr>
          <a:xfrm>
            <a:off x="4500000" y="5522760"/>
            <a:ext cx="37800" cy="44640"/>
          </a:xfrm>
          <a:custGeom>
            <a:rect b="b" l="l" r="r" t="t"/>
            <a:pathLst>
              <a:path extrusionOk="0" h="45085" w="38100">
                <a:moveTo>
                  <a:pt x="26047" y="44792"/>
                </a:moveTo>
                <a:lnTo>
                  <a:pt x="11455" y="44792"/>
                </a:lnTo>
                <a:lnTo>
                  <a:pt x="0" y="0"/>
                </a:lnTo>
                <a:lnTo>
                  <a:pt x="37795" y="0"/>
                </a:lnTo>
                <a:lnTo>
                  <a:pt x="26047" y="44792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2" name="Google Shape;652;p71"/>
          <p:cNvSpPr/>
          <p:nvPr/>
        </p:nvSpPr>
        <p:spPr>
          <a:xfrm>
            <a:off x="4458600" y="5534640"/>
            <a:ext cx="118440" cy="91080"/>
          </a:xfrm>
          <a:custGeom>
            <a:rect b="b" l="l" r="r" t="t"/>
            <a:pathLst>
              <a:path extrusionOk="0" h="91439" w="118745">
                <a:moveTo>
                  <a:pt x="118618" y="58788"/>
                </a:moveTo>
                <a:lnTo>
                  <a:pt x="0" y="58788"/>
                </a:lnTo>
                <a:lnTo>
                  <a:pt x="45542" y="45834"/>
                </a:lnTo>
                <a:lnTo>
                  <a:pt x="0" y="33185"/>
                </a:lnTo>
                <a:lnTo>
                  <a:pt x="19799" y="0"/>
                </a:lnTo>
                <a:lnTo>
                  <a:pt x="52984" y="33185"/>
                </a:lnTo>
                <a:lnTo>
                  <a:pt x="118071" y="33185"/>
                </a:lnTo>
                <a:lnTo>
                  <a:pt x="118618" y="34226"/>
                </a:lnTo>
                <a:lnTo>
                  <a:pt x="73228" y="45834"/>
                </a:lnTo>
                <a:lnTo>
                  <a:pt x="118618" y="58788"/>
                </a:lnTo>
                <a:close/>
                <a:moveTo>
                  <a:pt x="98971" y="91084"/>
                </a:moveTo>
                <a:lnTo>
                  <a:pt x="19799" y="91084"/>
                </a:lnTo>
                <a:lnTo>
                  <a:pt x="52984" y="58788"/>
                </a:lnTo>
                <a:lnTo>
                  <a:pt x="66535" y="58788"/>
                </a:lnTo>
                <a:lnTo>
                  <a:pt x="98971" y="91084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3" name="Google Shape;653;p71"/>
          <p:cNvSpPr/>
          <p:nvPr/>
        </p:nvSpPr>
        <p:spPr>
          <a:xfrm>
            <a:off x="4526280" y="5536080"/>
            <a:ext cx="50400" cy="31320"/>
          </a:xfrm>
          <a:custGeom>
            <a:rect b="b" l="l" r="r" t="t"/>
            <a:pathLst>
              <a:path extrusionOk="0" h="31750" w="50800">
                <a:moveTo>
                  <a:pt x="50495" y="31699"/>
                </a:moveTo>
                <a:lnTo>
                  <a:pt x="0" y="31699"/>
                </a:lnTo>
                <a:lnTo>
                  <a:pt x="33629" y="0"/>
                </a:lnTo>
                <a:lnTo>
                  <a:pt x="50495" y="31699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4" name="Google Shape;654;p71"/>
          <p:cNvSpPr/>
          <p:nvPr/>
        </p:nvSpPr>
        <p:spPr>
          <a:xfrm>
            <a:off x="4500000" y="5593320"/>
            <a:ext cx="36360" cy="44640"/>
          </a:xfrm>
          <a:custGeom>
            <a:rect b="b" l="l" r="r" t="t"/>
            <a:pathLst>
              <a:path extrusionOk="0" h="45085" w="36829">
                <a:moveTo>
                  <a:pt x="36461" y="44640"/>
                </a:moveTo>
                <a:lnTo>
                  <a:pt x="0" y="44640"/>
                </a:lnTo>
                <a:lnTo>
                  <a:pt x="11455" y="0"/>
                </a:lnTo>
                <a:lnTo>
                  <a:pt x="25006" y="0"/>
                </a:lnTo>
                <a:lnTo>
                  <a:pt x="36461" y="44640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5" name="Google Shape;655;p71"/>
          <p:cNvSpPr/>
          <p:nvPr/>
        </p:nvSpPr>
        <p:spPr>
          <a:xfrm>
            <a:off x="4634280" y="5522760"/>
            <a:ext cx="37800" cy="44640"/>
          </a:xfrm>
          <a:custGeom>
            <a:rect b="b" l="l" r="r" t="t"/>
            <a:pathLst>
              <a:path extrusionOk="0" h="45085" w="38100">
                <a:moveTo>
                  <a:pt x="26047" y="44792"/>
                </a:moveTo>
                <a:lnTo>
                  <a:pt x="11468" y="44792"/>
                </a:lnTo>
                <a:lnTo>
                  <a:pt x="0" y="0"/>
                </a:lnTo>
                <a:lnTo>
                  <a:pt x="37807" y="0"/>
                </a:lnTo>
                <a:lnTo>
                  <a:pt x="26047" y="44792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6" name="Google Shape;656;p71"/>
          <p:cNvSpPr/>
          <p:nvPr/>
        </p:nvSpPr>
        <p:spPr>
          <a:xfrm>
            <a:off x="4592520" y="5534640"/>
            <a:ext cx="118440" cy="91080"/>
          </a:xfrm>
          <a:custGeom>
            <a:rect b="b" l="l" r="r" t="t"/>
            <a:pathLst>
              <a:path extrusionOk="0" h="91439" w="118745">
                <a:moveTo>
                  <a:pt x="118617" y="58788"/>
                </a:moveTo>
                <a:lnTo>
                  <a:pt x="0" y="58788"/>
                </a:lnTo>
                <a:lnTo>
                  <a:pt x="45542" y="45834"/>
                </a:lnTo>
                <a:lnTo>
                  <a:pt x="0" y="33185"/>
                </a:lnTo>
                <a:lnTo>
                  <a:pt x="19786" y="0"/>
                </a:lnTo>
                <a:lnTo>
                  <a:pt x="52984" y="33185"/>
                </a:lnTo>
                <a:lnTo>
                  <a:pt x="118059" y="33185"/>
                </a:lnTo>
                <a:lnTo>
                  <a:pt x="118617" y="34226"/>
                </a:lnTo>
                <a:lnTo>
                  <a:pt x="73215" y="45834"/>
                </a:lnTo>
                <a:lnTo>
                  <a:pt x="118617" y="58788"/>
                </a:lnTo>
                <a:close/>
                <a:moveTo>
                  <a:pt x="98971" y="91084"/>
                </a:moveTo>
                <a:lnTo>
                  <a:pt x="19786" y="91084"/>
                </a:lnTo>
                <a:lnTo>
                  <a:pt x="52984" y="58788"/>
                </a:lnTo>
                <a:lnTo>
                  <a:pt x="66522" y="58788"/>
                </a:lnTo>
                <a:lnTo>
                  <a:pt x="98971" y="91084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7" name="Google Shape;657;p71"/>
          <p:cNvSpPr/>
          <p:nvPr/>
        </p:nvSpPr>
        <p:spPr>
          <a:xfrm>
            <a:off x="4660200" y="5536080"/>
            <a:ext cx="50400" cy="31320"/>
          </a:xfrm>
          <a:custGeom>
            <a:rect b="b" l="l" r="r" t="t"/>
            <a:pathLst>
              <a:path extrusionOk="0" h="31750" w="50800">
                <a:moveTo>
                  <a:pt x="50495" y="31699"/>
                </a:moveTo>
                <a:lnTo>
                  <a:pt x="0" y="31699"/>
                </a:lnTo>
                <a:lnTo>
                  <a:pt x="33642" y="0"/>
                </a:lnTo>
                <a:lnTo>
                  <a:pt x="50495" y="31699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8" name="Google Shape;658;p71"/>
          <p:cNvSpPr/>
          <p:nvPr/>
        </p:nvSpPr>
        <p:spPr>
          <a:xfrm>
            <a:off x="4634280" y="5593320"/>
            <a:ext cx="36360" cy="44640"/>
          </a:xfrm>
          <a:custGeom>
            <a:rect b="b" l="l" r="r" t="t"/>
            <a:pathLst>
              <a:path extrusionOk="0" h="45085" w="36829">
                <a:moveTo>
                  <a:pt x="36474" y="44640"/>
                </a:moveTo>
                <a:lnTo>
                  <a:pt x="0" y="44640"/>
                </a:lnTo>
                <a:lnTo>
                  <a:pt x="11468" y="0"/>
                </a:lnTo>
                <a:lnTo>
                  <a:pt x="25006" y="0"/>
                </a:lnTo>
                <a:lnTo>
                  <a:pt x="36474" y="44640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59" name="Google Shape;659;p71"/>
          <p:cNvSpPr/>
          <p:nvPr/>
        </p:nvSpPr>
        <p:spPr>
          <a:xfrm>
            <a:off x="4736880" y="5522760"/>
            <a:ext cx="127800" cy="59400"/>
          </a:xfrm>
          <a:custGeom>
            <a:rect b="b" l="l" r="r" t="t"/>
            <a:pathLst>
              <a:path extrusionOk="0" h="59689" w="128270">
                <a:moveTo>
                  <a:pt x="40043" y="59524"/>
                </a:moveTo>
                <a:lnTo>
                  <a:pt x="0" y="59524"/>
                </a:lnTo>
                <a:lnTo>
                  <a:pt x="2260" y="47993"/>
                </a:lnTo>
                <a:lnTo>
                  <a:pt x="28028" y="11544"/>
                </a:lnTo>
                <a:lnTo>
                  <a:pt x="67576" y="0"/>
                </a:lnTo>
                <a:lnTo>
                  <a:pt x="80492" y="1066"/>
                </a:lnTo>
                <a:lnTo>
                  <a:pt x="120675" y="26073"/>
                </a:lnTo>
                <a:lnTo>
                  <a:pt x="127762" y="40030"/>
                </a:lnTo>
                <a:lnTo>
                  <a:pt x="60274" y="40030"/>
                </a:lnTo>
                <a:lnTo>
                  <a:pt x="54876" y="41871"/>
                </a:lnTo>
                <a:lnTo>
                  <a:pt x="50012" y="45542"/>
                </a:lnTo>
                <a:lnTo>
                  <a:pt x="45148" y="49110"/>
                </a:lnTo>
                <a:lnTo>
                  <a:pt x="41821" y="53771"/>
                </a:lnTo>
                <a:lnTo>
                  <a:pt x="40043" y="59524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60" name="Google Shape;660;p71"/>
          <p:cNvSpPr/>
          <p:nvPr/>
        </p:nvSpPr>
        <p:spPr>
          <a:xfrm>
            <a:off x="4787640" y="5563080"/>
            <a:ext cx="91080" cy="151560"/>
          </a:xfrm>
          <a:custGeom>
            <a:rect b="b" l="l" r="r" t="t"/>
            <a:pathLst>
              <a:path extrusionOk="0" h="151764" w="91439">
                <a:moveTo>
                  <a:pt x="83159" y="151663"/>
                </a:moveTo>
                <a:lnTo>
                  <a:pt x="16522" y="151663"/>
                </a:lnTo>
                <a:lnTo>
                  <a:pt x="23494" y="151066"/>
                </a:lnTo>
                <a:lnTo>
                  <a:pt x="29844" y="149313"/>
                </a:lnTo>
                <a:lnTo>
                  <a:pt x="35559" y="146380"/>
                </a:lnTo>
                <a:lnTo>
                  <a:pt x="40627" y="142278"/>
                </a:lnTo>
                <a:lnTo>
                  <a:pt x="47078" y="136029"/>
                </a:lnTo>
                <a:lnTo>
                  <a:pt x="50304" y="128384"/>
                </a:lnTo>
                <a:lnTo>
                  <a:pt x="50304" y="119367"/>
                </a:lnTo>
                <a:lnTo>
                  <a:pt x="21539" y="86436"/>
                </a:lnTo>
                <a:lnTo>
                  <a:pt x="0" y="83642"/>
                </a:lnTo>
                <a:lnTo>
                  <a:pt x="0" y="47929"/>
                </a:lnTo>
                <a:lnTo>
                  <a:pt x="33781" y="33642"/>
                </a:lnTo>
                <a:lnTo>
                  <a:pt x="36563" y="29565"/>
                </a:lnTo>
                <a:lnTo>
                  <a:pt x="37947" y="25247"/>
                </a:lnTo>
                <a:lnTo>
                  <a:pt x="37947" y="14731"/>
                </a:lnTo>
                <a:lnTo>
                  <a:pt x="35864" y="9829"/>
                </a:lnTo>
                <a:lnTo>
                  <a:pt x="31699" y="5956"/>
                </a:lnTo>
                <a:lnTo>
                  <a:pt x="27533" y="1981"/>
                </a:lnTo>
                <a:lnTo>
                  <a:pt x="22072" y="0"/>
                </a:lnTo>
                <a:lnTo>
                  <a:pt x="76860" y="0"/>
                </a:lnTo>
                <a:lnTo>
                  <a:pt x="78930" y="6350"/>
                </a:lnTo>
                <a:lnTo>
                  <a:pt x="80073" y="17716"/>
                </a:lnTo>
                <a:lnTo>
                  <a:pt x="79565" y="24841"/>
                </a:lnTo>
                <a:lnTo>
                  <a:pt x="56095" y="59842"/>
                </a:lnTo>
                <a:lnTo>
                  <a:pt x="48971" y="63855"/>
                </a:lnTo>
                <a:lnTo>
                  <a:pt x="58394" y="67386"/>
                </a:lnTo>
                <a:lnTo>
                  <a:pt x="88557" y="100761"/>
                </a:lnTo>
                <a:lnTo>
                  <a:pt x="91389" y="119506"/>
                </a:lnTo>
                <a:lnTo>
                  <a:pt x="90030" y="133680"/>
                </a:lnTo>
                <a:lnTo>
                  <a:pt x="85953" y="146748"/>
                </a:lnTo>
                <a:lnTo>
                  <a:pt x="83159" y="151663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61" name="Google Shape;661;p71"/>
          <p:cNvSpPr/>
          <p:nvPr/>
        </p:nvSpPr>
        <p:spPr>
          <a:xfrm>
            <a:off x="4728240" y="5681160"/>
            <a:ext cx="142560" cy="71280"/>
          </a:xfrm>
          <a:custGeom>
            <a:rect b="b" l="l" r="r" t="t"/>
            <a:pathLst>
              <a:path extrusionOk="0" h="71754" w="142875">
                <a:moveTo>
                  <a:pt x="73964" y="71729"/>
                </a:moveTo>
                <a:lnTo>
                  <a:pt x="32804" y="60934"/>
                </a:lnTo>
                <a:lnTo>
                  <a:pt x="6476" y="29730"/>
                </a:lnTo>
                <a:lnTo>
                  <a:pt x="0" y="0"/>
                </a:lnTo>
                <a:lnTo>
                  <a:pt x="41224" y="0"/>
                </a:lnTo>
                <a:lnTo>
                  <a:pt x="42964" y="7937"/>
                </a:lnTo>
                <a:lnTo>
                  <a:pt x="45504" y="14808"/>
                </a:lnTo>
                <a:lnTo>
                  <a:pt x="48844" y="20586"/>
                </a:lnTo>
                <a:lnTo>
                  <a:pt x="52984" y="25298"/>
                </a:lnTo>
                <a:lnTo>
                  <a:pt x="59131" y="30759"/>
                </a:lnTo>
                <a:lnTo>
                  <a:pt x="66878" y="33489"/>
                </a:lnTo>
                <a:lnTo>
                  <a:pt x="142836" y="33489"/>
                </a:lnTo>
                <a:lnTo>
                  <a:pt x="138836" y="40512"/>
                </a:lnTo>
                <a:lnTo>
                  <a:pt x="129336" y="51346"/>
                </a:lnTo>
                <a:lnTo>
                  <a:pt x="117716" y="60261"/>
                </a:lnTo>
                <a:lnTo>
                  <a:pt x="104622" y="66636"/>
                </a:lnTo>
                <a:lnTo>
                  <a:pt x="90042" y="70459"/>
                </a:lnTo>
                <a:lnTo>
                  <a:pt x="73964" y="71729"/>
                </a:lnTo>
                <a:close/>
              </a:path>
            </a:pathLst>
          </a:custGeom>
          <a:solidFill>
            <a:srgbClr val="DF6666"/>
          </a:solidFill>
          <a:ln>
            <a:noFill/>
          </a:ln>
        </p:spPr>
      </p:sp>
      <p:sp>
        <p:nvSpPr>
          <p:cNvPr id="662" name="Google Shape;662;p71"/>
          <p:cNvSpPr/>
          <p:nvPr/>
        </p:nvSpPr>
        <p:spPr>
          <a:xfrm>
            <a:off x="4992480" y="5518800"/>
            <a:ext cx="54360" cy="291600"/>
          </a:xfrm>
          <a:custGeom>
            <a:rect b="b" l="l" r="r" t="t"/>
            <a:pathLst>
              <a:path extrusionOk="0" h="292100" w="54610">
                <a:moveTo>
                  <a:pt x="24117" y="291998"/>
                </a:moveTo>
                <a:lnTo>
                  <a:pt x="0" y="291998"/>
                </a:lnTo>
                <a:lnTo>
                  <a:pt x="6984" y="276415"/>
                </a:lnTo>
                <a:lnTo>
                  <a:pt x="13207" y="259587"/>
                </a:lnTo>
                <a:lnTo>
                  <a:pt x="23367" y="222199"/>
                </a:lnTo>
                <a:lnTo>
                  <a:pt x="29946" y="181673"/>
                </a:lnTo>
                <a:lnTo>
                  <a:pt x="32143" y="139890"/>
                </a:lnTo>
                <a:lnTo>
                  <a:pt x="31724" y="120421"/>
                </a:lnTo>
                <a:lnTo>
                  <a:pt x="25450" y="64135"/>
                </a:lnTo>
                <a:lnTo>
                  <a:pt x="12776" y="14389"/>
                </a:lnTo>
                <a:lnTo>
                  <a:pt x="7289" y="0"/>
                </a:lnTo>
                <a:lnTo>
                  <a:pt x="30213" y="0"/>
                </a:lnTo>
                <a:lnTo>
                  <a:pt x="44272" y="45085"/>
                </a:lnTo>
                <a:lnTo>
                  <a:pt x="52692" y="99110"/>
                </a:lnTo>
                <a:lnTo>
                  <a:pt x="54317" y="137210"/>
                </a:lnTo>
                <a:lnTo>
                  <a:pt x="53835" y="157924"/>
                </a:lnTo>
                <a:lnTo>
                  <a:pt x="49974" y="198640"/>
                </a:lnTo>
                <a:lnTo>
                  <a:pt x="42278" y="238061"/>
                </a:lnTo>
                <a:lnTo>
                  <a:pt x="31038" y="274739"/>
                </a:lnTo>
                <a:lnTo>
                  <a:pt x="24117" y="2919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2285470" y="459220"/>
            <a:ext cx="60156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Paradigma funcional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207360" y="2459880"/>
            <a:ext cx="8830800" cy="3470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4"/>
          <p:cNvSpPr/>
          <p:nvPr/>
        </p:nvSpPr>
        <p:spPr>
          <a:xfrm>
            <a:off x="195120" y="2898720"/>
            <a:ext cx="8843040" cy="2685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4"/>
          <p:cNvSpPr/>
          <p:nvPr/>
        </p:nvSpPr>
        <p:spPr>
          <a:xfrm>
            <a:off x="203040" y="3316680"/>
            <a:ext cx="8827920" cy="3481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4"/>
          <p:cNvSpPr/>
          <p:nvPr/>
        </p:nvSpPr>
        <p:spPr>
          <a:xfrm>
            <a:off x="189360" y="3746160"/>
            <a:ext cx="8841600" cy="3027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4"/>
          <p:cNvSpPr/>
          <p:nvPr/>
        </p:nvSpPr>
        <p:spPr>
          <a:xfrm>
            <a:off x="185040" y="4185000"/>
            <a:ext cx="8842680" cy="3319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4"/>
          <p:cNvSpPr/>
          <p:nvPr/>
        </p:nvSpPr>
        <p:spPr>
          <a:xfrm>
            <a:off x="191880" y="4602600"/>
            <a:ext cx="8845920" cy="3481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4"/>
          <p:cNvSpPr/>
          <p:nvPr/>
        </p:nvSpPr>
        <p:spPr>
          <a:xfrm>
            <a:off x="199800" y="5031000"/>
            <a:ext cx="4615560" cy="34308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4"/>
          <p:cNvSpPr/>
          <p:nvPr/>
        </p:nvSpPr>
        <p:spPr>
          <a:xfrm>
            <a:off x="2677680" y="5559480"/>
            <a:ext cx="3879000" cy="1141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2"/>
          <p:cNvSpPr/>
          <p:nvPr/>
        </p:nvSpPr>
        <p:spPr>
          <a:xfrm>
            <a:off x="4852440" y="1626120"/>
            <a:ext cx="3847320" cy="459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2"/>
          <p:cNvSpPr/>
          <p:nvPr/>
        </p:nvSpPr>
        <p:spPr>
          <a:xfrm>
            <a:off x="883800" y="2471760"/>
            <a:ext cx="5946120" cy="331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2"/>
          <p:cNvSpPr/>
          <p:nvPr/>
        </p:nvSpPr>
        <p:spPr>
          <a:xfrm>
            <a:off x="871920" y="2970720"/>
            <a:ext cx="5034600" cy="3430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2"/>
          <p:cNvSpPr/>
          <p:nvPr/>
        </p:nvSpPr>
        <p:spPr>
          <a:xfrm>
            <a:off x="6034680" y="3058560"/>
            <a:ext cx="144360" cy="255600"/>
          </a:xfrm>
          <a:custGeom>
            <a:rect b="b" l="l" r="r" t="t"/>
            <a:pathLst>
              <a:path extrusionOk="0" h="255904" w="144779">
                <a:moveTo>
                  <a:pt x="81102" y="255689"/>
                </a:moveTo>
                <a:lnTo>
                  <a:pt x="32588" y="255689"/>
                </a:lnTo>
                <a:lnTo>
                  <a:pt x="71132" y="173240"/>
                </a:lnTo>
                <a:lnTo>
                  <a:pt x="0" y="0"/>
                </a:lnTo>
                <a:lnTo>
                  <a:pt x="47917" y="0"/>
                </a:lnTo>
                <a:lnTo>
                  <a:pt x="96583" y="117576"/>
                </a:lnTo>
                <a:lnTo>
                  <a:pt x="144538" y="117576"/>
                </a:lnTo>
                <a:lnTo>
                  <a:pt x="81102" y="255689"/>
                </a:lnTo>
                <a:close/>
              </a:path>
            </a:pathLst>
          </a:custGeom>
          <a:solidFill>
            <a:srgbClr val="3B78D7"/>
          </a:solidFill>
          <a:ln>
            <a:noFill/>
          </a:ln>
        </p:spPr>
      </p:sp>
      <p:sp>
        <p:nvSpPr>
          <p:cNvPr id="671" name="Google Shape;671;p72"/>
          <p:cNvSpPr/>
          <p:nvPr/>
        </p:nvSpPr>
        <p:spPr>
          <a:xfrm>
            <a:off x="6131520" y="2981520"/>
            <a:ext cx="178560" cy="2638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2"/>
          <p:cNvSpPr/>
          <p:nvPr/>
        </p:nvSpPr>
        <p:spPr>
          <a:xfrm>
            <a:off x="6338160" y="3053880"/>
            <a:ext cx="196200" cy="19656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2"/>
          <p:cNvSpPr/>
          <p:nvPr/>
        </p:nvSpPr>
        <p:spPr>
          <a:xfrm>
            <a:off x="6593040" y="2986200"/>
            <a:ext cx="360" cy="259200"/>
          </a:xfrm>
          <a:custGeom>
            <a:rect b="b" l="l" r="r" t="t"/>
            <a:pathLst>
              <a:path extrusionOk="0" h="259714" w="120000">
                <a:moveTo>
                  <a:pt x="0" y="0"/>
                </a:moveTo>
                <a:lnTo>
                  <a:pt x="0" y="259549"/>
                </a:lnTo>
              </a:path>
            </a:pathLst>
          </a:custGeom>
          <a:noFill/>
          <a:ln cap="flat" cmpd="sng" w="47150">
            <a:solidFill>
              <a:srgbClr val="3B78D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72"/>
          <p:cNvSpPr/>
          <p:nvPr/>
        </p:nvSpPr>
        <p:spPr>
          <a:xfrm>
            <a:off x="6651360" y="2986200"/>
            <a:ext cx="193320" cy="263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2"/>
          <p:cNvSpPr/>
          <p:nvPr/>
        </p:nvSpPr>
        <p:spPr>
          <a:xfrm>
            <a:off x="6987240" y="3053880"/>
            <a:ext cx="192960" cy="19656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2"/>
          <p:cNvSpPr/>
          <p:nvPr/>
        </p:nvSpPr>
        <p:spPr>
          <a:xfrm>
            <a:off x="7227000" y="3053880"/>
            <a:ext cx="163080" cy="1915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2"/>
          <p:cNvSpPr/>
          <p:nvPr/>
        </p:nvSpPr>
        <p:spPr>
          <a:xfrm>
            <a:off x="7524720" y="3058560"/>
            <a:ext cx="175680" cy="18684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2"/>
          <p:cNvSpPr/>
          <p:nvPr/>
        </p:nvSpPr>
        <p:spPr>
          <a:xfrm>
            <a:off x="7730640" y="3053880"/>
            <a:ext cx="192960" cy="19656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2"/>
          <p:cNvSpPr/>
          <p:nvPr/>
        </p:nvSpPr>
        <p:spPr>
          <a:xfrm>
            <a:off x="7945200" y="3058560"/>
            <a:ext cx="147240" cy="1868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2"/>
          <p:cNvSpPr/>
          <p:nvPr/>
        </p:nvSpPr>
        <p:spPr>
          <a:xfrm>
            <a:off x="8211960" y="2986200"/>
            <a:ext cx="194760" cy="26388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2"/>
          <p:cNvSpPr/>
          <p:nvPr/>
        </p:nvSpPr>
        <p:spPr>
          <a:xfrm>
            <a:off x="8454600" y="3053880"/>
            <a:ext cx="192960" cy="19656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2"/>
          <p:cNvSpPr/>
          <p:nvPr/>
        </p:nvSpPr>
        <p:spPr>
          <a:xfrm>
            <a:off x="865800" y="3477600"/>
            <a:ext cx="312120" cy="19656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2"/>
          <p:cNvSpPr/>
          <p:nvPr/>
        </p:nvSpPr>
        <p:spPr>
          <a:xfrm>
            <a:off x="1223640" y="3413160"/>
            <a:ext cx="46800" cy="68760"/>
          </a:xfrm>
          <a:custGeom>
            <a:rect b="b" l="l" r="r" t="t"/>
            <a:pathLst>
              <a:path extrusionOk="0" h="69214" w="46990">
                <a:moveTo>
                  <a:pt x="46723" y="69049"/>
                </a:moveTo>
                <a:lnTo>
                  <a:pt x="0" y="69049"/>
                </a:lnTo>
                <a:lnTo>
                  <a:pt x="0" y="0"/>
                </a:lnTo>
                <a:lnTo>
                  <a:pt x="46723" y="0"/>
                </a:lnTo>
                <a:lnTo>
                  <a:pt x="46723" y="69049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684" name="Google Shape;684;p72"/>
          <p:cNvSpPr/>
          <p:nvPr/>
        </p:nvSpPr>
        <p:spPr>
          <a:xfrm>
            <a:off x="1199520" y="3502440"/>
            <a:ext cx="98640" cy="360"/>
          </a:xfrm>
          <a:custGeom>
            <a:rect b="b" l="l" r="r" t="t"/>
            <a:pathLst>
              <a:path extrusionOk="0" h="120000" w="99059">
                <a:moveTo>
                  <a:pt x="0" y="0"/>
                </a:moveTo>
                <a:lnTo>
                  <a:pt x="98831" y="0"/>
                </a:lnTo>
              </a:path>
            </a:pathLst>
          </a:custGeom>
          <a:noFill/>
          <a:ln cap="flat" cmpd="sng" w="40300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72"/>
          <p:cNvSpPr/>
          <p:nvPr/>
        </p:nvSpPr>
        <p:spPr>
          <a:xfrm>
            <a:off x="1247040" y="3522600"/>
            <a:ext cx="360" cy="146880"/>
          </a:xfrm>
          <a:custGeom>
            <a:rect b="b" l="l" r="r" t="t"/>
            <a:pathLst>
              <a:path extrusionOk="0" h="147320" w="120000">
                <a:moveTo>
                  <a:pt x="0" y="0"/>
                </a:moveTo>
                <a:lnTo>
                  <a:pt x="0" y="146735"/>
                </a:lnTo>
              </a:path>
            </a:pathLst>
          </a:custGeom>
          <a:noFill/>
          <a:ln cap="flat" cmpd="sng" w="46800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72"/>
          <p:cNvSpPr/>
          <p:nvPr/>
        </p:nvSpPr>
        <p:spPr>
          <a:xfrm>
            <a:off x="1324440" y="3482280"/>
            <a:ext cx="164160" cy="1915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2"/>
          <p:cNvSpPr/>
          <p:nvPr/>
        </p:nvSpPr>
        <p:spPr>
          <a:xfrm>
            <a:off x="1527120" y="3477600"/>
            <a:ext cx="100080" cy="19152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2"/>
          <p:cNvSpPr/>
          <p:nvPr/>
        </p:nvSpPr>
        <p:spPr>
          <a:xfrm>
            <a:off x="1651680" y="3477600"/>
            <a:ext cx="165600" cy="19152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2"/>
          <p:cNvSpPr/>
          <p:nvPr/>
        </p:nvSpPr>
        <p:spPr>
          <a:xfrm>
            <a:off x="871920" y="3839040"/>
            <a:ext cx="4304160" cy="32724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2"/>
          <p:cNvSpPr/>
          <p:nvPr/>
        </p:nvSpPr>
        <p:spPr>
          <a:xfrm>
            <a:off x="5302440" y="4133160"/>
            <a:ext cx="177480" cy="36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774" y="0"/>
                </a:lnTo>
              </a:path>
            </a:pathLst>
          </a:custGeom>
          <a:noFill/>
          <a:ln cap="flat" cmpd="sng" w="17625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72"/>
          <p:cNvSpPr/>
          <p:nvPr/>
        </p:nvSpPr>
        <p:spPr>
          <a:xfrm>
            <a:off x="5479920" y="4124520"/>
            <a:ext cx="2880" cy="17280"/>
          </a:xfrm>
          <a:custGeom>
            <a:rect b="b" l="l" r="r" t="t"/>
            <a:pathLst>
              <a:path extrusionOk="0" h="17779" w="3175">
                <a:moveTo>
                  <a:pt x="2603" y="17564"/>
                </a:moveTo>
                <a:lnTo>
                  <a:pt x="0" y="17564"/>
                </a:lnTo>
                <a:lnTo>
                  <a:pt x="0" y="0"/>
                </a:lnTo>
                <a:lnTo>
                  <a:pt x="2603" y="0"/>
                </a:lnTo>
                <a:lnTo>
                  <a:pt x="2603" y="17564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692" name="Google Shape;692;p72"/>
          <p:cNvSpPr/>
          <p:nvPr/>
        </p:nvSpPr>
        <p:spPr>
          <a:xfrm>
            <a:off x="5482800" y="4133160"/>
            <a:ext cx="177480" cy="36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774" y="0"/>
                </a:lnTo>
              </a:path>
            </a:pathLst>
          </a:custGeom>
          <a:noFill/>
          <a:ln cap="flat" cmpd="sng" w="17625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72"/>
          <p:cNvSpPr/>
          <p:nvPr/>
        </p:nvSpPr>
        <p:spPr>
          <a:xfrm>
            <a:off x="5683680" y="3906000"/>
            <a:ext cx="165600" cy="19152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2"/>
          <p:cNvSpPr/>
          <p:nvPr/>
        </p:nvSpPr>
        <p:spPr>
          <a:xfrm>
            <a:off x="5888160" y="3906000"/>
            <a:ext cx="196560" cy="196560"/>
          </a:xfrm>
          <a:custGeom>
            <a:rect b="b" l="l" r="r" t="t"/>
            <a:pathLst>
              <a:path extrusionOk="0" h="196850" w="196850">
                <a:moveTo>
                  <a:pt x="99415" y="196748"/>
                </a:moveTo>
                <a:lnTo>
                  <a:pt x="59461" y="189826"/>
                </a:lnTo>
                <a:lnTo>
                  <a:pt x="15570" y="154279"/>
                </a:lnTo>
                <a:lnTo>
                  <a:pt x="0" y="99415"/>
                </a:lnTo>
                <a:lnTo>
                  <a:pt x="1727" y="78905"/>
                </a:lnTo>
                <a:lnTo>
                  <a:pt x="15493" y="43332"/>
                </a:lnTo>
                <a:lnTo>
                  <a:pt x="42252" y="15913"/>
                </a:lnTo>
                <a:lnTo>
                  <a:pt x="96888" y="0"/>
                </a:lnTo>
                <a:lnTo>
                  <a:pt x="117957" y="1765"/>
                </a:lnTo>
                <a:lnTo>
                  <a:pt x="136956" y="7073"/>
                </a:lnTo>
                <a:lnTo>
                  <a:pt x="153898" y="15913"/>
                </a:lnTo>
                <a:lnTo>
                  <a:pt x="168770" y="28282"/>
                </a:lnTo>
                <a:lnTo>
                  <a:pt x="177863" y="39738"/>
                </a:lnTo>
                <a:lnTo>
                  <a:pt x="99123" y="39738"/>
                </a:lnTo>
                <a:lnTo>
                  <a:pt x="89598" y="40424"/>
                </a:lnTo>
                <a:lnTo>
                  <a:pt x="55702" y="60236"/>
                </a:lnTo>
                <a:lnTo>
                  <a:pt x="47472" y="75006"/>
                </a:lnTo>
                <a:lnTo>
                  <a:pt x="193179" y="75006"/>
                </a:lnTo>
                <a:lnTo>
                  <a:pt x="194729" y="80911"/>
                </a:lnTo>
                <a:lnTo>
                  <a:pt x="196456" y="102996"/>
                </a:lnTo>
                <a:lnTo>
                  <a:pt x="196303" y="111925"/>
                </a:lnTo>
                <a:lnTo>
                  <a:pt x="45389" y="111925"/>
                </a:lnTo>
                <a:lnTo>
                  <a:pt x="47713" y="121386"/>
                </a:lnTo>
                <a:lnTo>
                  <a:pt x="79032" y="152590"/>
                </a:lnTo>
                <a:lnTo>
                  <a:pt x="99123" y="155524"/>
                </a:lnTo>
                <a:lnTo>
                  <a:pt x="183641" y="155524"/>
                </a:lnTo>
                <a:lnTo>
                  <a:pt x="183959" y="155676"/>
                </a:lnTo>
                <a:lnTo>
                  <a:pt x="148386" y="186778"/>
                </a:lnTo>
                <a:lnTo>
                  <a:pt x="113144" y="196126"/>
                </a:lnTo>
                <a:lnTo>
                  <a:pt x="99415" y="196748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695" name="Google Shape;695;p72"/>
          <p:cNvSpPr/>
          <p:nvPr/>
        </p:nvSpPr>
        <p:spPr>
          <a:xfrm>
            <a:off x="5987520" y="3945960"/>
            <a:ext cx="94320" cy="35280"/>
          </a:xfrm>
          <a:custGeom>
            <a:rect b="b" l="l" r="r" t="t"/>
            <a:pathLst>
              <a:path extrusionOk="0" h="35560" w="94614">
                <a:moveTo>
                  <a:pt x="94056" y="35267"/>
                </a:moveTo>
                <a:lnTo>
                  <a:pt x="49999" y="35267"/>
                </a:lnTo>
                <a:lnTo>
                  <a:pt x="47129" y="27825"/>
                </a:lnTo>
                <a:lnTo>
                  <a:pt x="43116" y="21094"/>
                </a:lnTo>
                <a:lnTo>
                  <a:pt x="8737" y="609"/>
                </a:lnTo>
                <a:lnTo>
                  <a:pt x="0" y="0"/>
                </a:lnTo>
                <a:lnTo>
                  <a:pt x="78740" y="0"/>
                </a:lnTo>
                <a:lnTo>
                  <a:pt x="81762" y="3810"/>
                </a:lnTo>
                <a:lnTo>
                  <a:pt x="90411" y="21361"/>
                </a:lnTo>
                <a:lnTo>
                  <a:pt x="94056" y="35267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696" name="Google Shape;696;p72"/>
          <p:cNvSpPr/>
          <p:nvPr/>
        </p:nvSpPr>
        <p:spPr>
          <a:xfrm>
            <a:off x="5987520" y="4043160"/>
            <a:ext cx="84600" cy="18720"/>
          </a:xfrm>
          <a:custGeom>
            <a:rect b="b" l="l" r="r" t="t"/>
            <a:pathLst>
              <a:path extrusionOk="0" h="19050" w="85089">
                <a:moveTo>
                  <a:pt x="84518" y="18453"/>
                </a:moveTo>
                <a:lnTo>
                  <a:pt x="0" y="18453"/>
                </a:lnTo>
                <a:lnTo>
                  <a:pt x="12700" y="17297"/>
                </a:lnTo>
                <a:lnTo>
                  <a:pt x="24485" y="13842"/>
                </a:lnTo>
                <a:lnTo>
                  <a:pt x="35331" y="8077"/>
                </a:lnTo>
                <a:lnTo>
                  <a:pt x="45237" y="0"/>
                </a:lnTo>
                <a:lnTo>
                  <a:pt x="84518" y="1845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697" name="Google Shape;697;p72"/>
          <p:cNvSpPr/>
          <p:nvPr/>
        </p:nvSpPr>
        <p:spPr>
          <a:xfrm>
            <a:off x="6100920" y="3910680"/>
            <a:ext cx="151920" cy="186840"/>
          </a:xfrm>
          <a:custGeom>
            <a:rect b="b" l="l" r="r" t="t"/>
            <a:pathLst>
              <a:path extrusionOk="0" h="187325" w="152400">
                <a:moveTo>
                  <a:pt x="53873" y="187223"/>
                </a:moveTo>
                <a:lnTo>
                  <a:pt x="0" y="187223"/>
                </a:lnTo>
                <a:lnTo>
                  <a:pt x="70980" y="88557"/>
                </a:lnTo>
                <a:lnTo>
                  <a:pt x="6692" y="0"/>
                </a:lnTo>
                <a:lnTo>
                  <a:pt x="61315" y="0"/>
                </a:lnTo>
                <a:lnTo>
                  <a:pt x="97929" y="51053"/>
                </a:lnTo>
                <a:lnTo>
                  <a:pt x="152260" y="51053"/>
                </a:lnTo>
                <a:lnTo>
                  <a:pt x="125158" y="88557"/>
                </a:lnTo>
                <a:lnTo>
                  <a:pt x="152260" y="125755"/>
                </a:lnTo>
                <a:lnTo>
                  <a:pt x="97929" y="125755"/>
                </a:lnTo>
                <a:lnTo>
                  <a:pt x="53873" y="18722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698" name="Google Shape;698;p72"/>
          <p:cNvSpPr/>
          <p:nvPr/>
        </p:nvSpPr>
        <p:spPr>
          <a:xfrm>
            <a:off x="6198840" y="3910680"/>
            <a:ext cx="91080" cy="51120"/>
          </a:xfrm>
          <a:custGeom>
            <a:rect b="b" l="l" r="r" t="t"/>
            <a:pathLst>
              <a:path extrusionOk="0" h="51435" w="91439">
                <a:moveTo>
                  <a:pt x="54330" y="51053"/>
                </a:moveTo>
                <a:lnTo>
                  <a:pt x="0" y="51053"/>
                </a:lnTo>
                <a:lnTo>
                  <a:pt x="37198" y="0"/>
                </a:lnTo>
                <a:lnTo>
                  <a:pt x="91224" y="0"/>
                </a:lnTo>
                <a:lnTo>
                  <a:pt x="54330" y="51053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699" name="Google Shape;699;p72"/>
          <p:cNvSpPr/>
          <p:nvPr/>
        </p:nvSpPr>
        <p:spPr>
          <a:xfrm>
            <a:off x="6198840" y="4036680"/>
            <a:ext cx="99360" cy="61200"/>
          </a:xfrm>
          <a:custGeom>
            <a:rect b="b" l="l" r="r" t="t"/>
            <a:pathLst>
              <a:path extrusionOk="0" h="61595" w="99695">
                <a:moveTo>
                  <a:pt x="99110" y="61467"/>
                </a:moveTo>
                <a:lnTo>
                  <a:pt x="44640" y="61467"/>
                </a:lnTo>
                <a:lnTo>
                  <a:pt x="0" y="0"/>
                </a:lnTo>
                <a:lnTo>
                  <a:pt x="54330" y="0"/>
                </a:lnTo>
                <a:lnTo>
                  <a:pt x="99110" y="61467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700" name="Google Shape;700;p72"/>
          <p:cNvSpPr/>
          <p:nvPr/>
        </p:nvSpPr>
        <p:spPr>
          <a:xfrm>
            <a:off x="6329520" y="3841920"/>
            <a:ext cx="46800" cy="68760"/>
          </a:xfrm>
          <a:custGeom>
            <a:rect b="b" l="l" r="r" t="t"/>
            <a:pathLst>
              <a:path extrusionOk="0" h="69214" w="46989">
                <a:moveTo>
                  <a:pt x="46723" y="69049"/>
                </a:moveTo>
                <a:lnTo>
                  <a:pt x="0" y="69049"/>
                </a:lnTo>
                <a:lnTo>
                  <a:pt x="0" y="0"/>
                </a:lnTo>
                <a:lnTo>
                  <a:pt x="46723" y="0"/>
                </a:lnTo>
                <a:lnTo>
                  <a:pt x="46723" y="69049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701" name="Google Shape;701;p72"/>
          <p:cNvSpPr/>
          <p:nvPr/>
        </p:nvSpPr>
        <p:spPr>
          <a:xfrm>
            <a:off x="6305400" y="3931200"/>
            <a:ext cx="98640" cy="360"/>
          </a:xfrm>
          <a:custGeom>
            <a:rect b="b" l="l" r="r" t="t"/>
            <a:pathLst>
              <a:path extrusionOk="0" h="120000" w="99060">
                <a:moveTo>
                  <a:pt x="0" y="0"/>
                </a:moveTo>
                <a:lnTo>
                  <a:pt x="98818" y="0"/>
                </a:lnTo>
              </a:path>
            </a:pathLst>
          </a:custGeom>
          <a:noFill/>
          <a:ln cap="flat" cmpd="sng" w="40300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72"/>
          <p:cNvSpPr/>
          <p:nvPr/>
        </p:nvSpPr>
        <p:spPr>
          <a:xfrm>
            <a:off x="6352920" y="3951360"/>
            <a:ext cx="360" cy="146880"/>
          </a:xfrm>
          <a:custGeom>
            <a:rect b="b" l="l" r="r" t="t"/>
            <a:pathLst>
              <a:path extrusionOk="0" h="147320" w="120000">
                <a:moveTo>
                  <a:pt x="0" y="0"/>
                </a:moveTo>
                <a:lnTo>
                  <a:pt x="0" y="146735"/>
                </a:lnTo>
              </a:path>
            </a:pathLst>
          </a:custGeom>
          <a:noFill/>
          <a:ln cap="flat" cmpd="sng" w="46800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72"/>
          <p:cNvSpPr/>
          <p:nvPr/>
        </p:nvSpPr>
        <p:spPr>
          <a:xfrm>
            <a:off x="6404400" y="4133160"/>
            <a:ext cx="177480" cy="36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774" y="0"/>
                </a:lnTo>
              </a:path>
            </a:pathLst>
          </a:custGeom>
          <a:noFill/>
          <a:ln cap="flat" cmpd="sng" w="17625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72"/>
          <p:cNvSpPr/>
          <p:nvPr/>
        </p:nvSpPr>
        <p:spPr>
          <a:xfrm>
            <a:off x="6582240" y="4124520"/>
            <a:ext cx="2880" cy="17280"/>
          </a:xfrm>
          <a:custGeom>
            <a:rect b="b" l="l" r="r" t="t"/>
            <a:pathLst>
              <a:path extrusionOk="0" h="17779" w="3175">
                <a:moveTo>
                  <a:pt x="2603" y="17564"/>
                </a:moveTo>
                <a:lnTo>
                  <a:pt x="0" y="17564"/>
                </a:lnTo>
                <a:lnTo>
                  <a:pt x="0" y="0"/>
                </a:lnTo>
                <a:lnTo>
                  <a:pt x="2603" y="0"/>
                </a:lnTo>
                <a:lnTo>
                  <a:pt x="2603" y="17564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705" name="Google Shape;705;p72"/>
          <p:cNvSpPr/>
          <p:nvPr/>
        </p:nvSpPr>
        <p:spPr>
          <a:xfrm>
            <a:off x="6584760" y="4133160"/>
            <a:ext cx="177480" cy="36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774" y="0"/>
                </a:lnTo>
              </a:path>
            </a:pathLst>
          </a:custGeom>
          <a:noFill/>
          <a:ln cap="flat" cmpd="sng" w="17625">
            <a:solidFill>
              <a:srgbClr val="3C85C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72"/>
          <p:cNvSpPr/>
          <p:nvPr/>
        </p:nvSpPr>
        <p:spPr>
          <a:xfrm>
            <a:off x="6778080" y="3833640"/>
            <a:ext cx="108720" cy="337320"/>
          </a:xfrm>
          <a:custGeom>
            <a:rect b="b" l="l" r="r" t="t"/>
            <a:pathLst>
              <a:path extrusionOk="0" h="337820" w="109220">
                <a:moveTo>
                  <a:pt x="108800" y="337692"/>
                </a:moveTo>
                <a:lnTo>
                  <a:pt x="49263" y="337692"/>
                </a:lnTo>
                <a:lnTo>
                  <a:pt x="36537" y="316166"/>
                </a:lnTo>
                <a:lnTo>
                  <a:pt x="17348" y="275234"/>
                </a:lnTo>
                <a:lnTo>
                  <a:pt x="6121" y="235940"/>
                </a:lnTo>
                <a:lnTo>
                  <a:pt x="685" y="191071"/>
                </a:lnTo>
                <a:lnTo>
                  <a:pt x="0" y="166090"/>
                </a:lnTo>
                <a:lnTo>
                  <a:pt x="723" y="141579"/>
                </a:lnTo>
                <a:lnTo>
                  <a:pt x="6451" y="97307"/>
                </a:lnTo>
                <a:lnTo>
                  <a:pt x="18122" y="58407"/>
                </a:lnTo>
                <a:lnTo>
                  <a:pt x="37020" y="19634"/>
                </a:lnTo>
                <a:lnTo>
                  <a:pt x="49263" y="0"/>
                </a:lnTo>
                <a:lnTo>
                  <a:pt x="108800" y="0"/>
                </a:lnTo>
                <a:lnTo>
                  <a:pt x="94500" y="17640"/>
                </a:lnTo>
                <a:lnTo>
                  <a:pt x="82118" y="36017"/>
                </a:lnTo>
                <a:lnTo>
                  <a:pt x="63106" y="75006"/>
                </a:lnTo>
                <a:lnTo>
                  <a:pt x="51828" y="118351"/>
                </a:lnTo>
                <a:lnTo>
                  <a:pt x="48069" y="167424"/>
                </a:lnTo>
                <a:lnTo>
                  <a:pt x="49123" y="194716"/>
                </a:lnTo>
                <a:lnTo>
                  <a:pt x="57454" y="244195"/>
                </a:lnTo>
                <a:lnTo>
                  <a:pt x="72415" y="283184"/>
                </a:lnTo>
                <a:lnTo>
                  <a:pt x="94437" y="318833"/>
                </a:lnTo>
                <a:lnTo>
                  <a:pt x="108800" y="337692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707" name="Google Shape;707;p72"/>
          <p:cNvSpPr/>
          <p:nvPr/>
        </p:nvSpPr>
        <p:spPr>
          <a:xfrm>
            <a:off x="7005960" y="3833640"/>
            <a:ext cx="108720" cy="337320"/>
          </a:xfrm>
          <a:custGeom>
            <a:rect b="b" l="l" r="r" t="t"/>
            <a:pathLst>
              <a:path extrusionOk="0" h="337820" w="109220">
                <a:moveTo>
                  <a:pt x="59524" y="337692"/>
                </a:moveTo>
                <a:lnTo>
                  <a:pt x="0" y="337692"/>
                </a:lnTo>
                <a:lnTo>
                  <a:pt x="14350" y="320001"/>
                </a:lnTo>
                <a:lnTo>
                  <a:pt x="26746" y="301599"/>
                </a:lnTo>
                <a:lnTo>
                  <a:pt x="45681" y="262674"/>
                </a:lnTo>
                <a:lnTo>
                  <a:pt x="56959" y="219405"/>
                </a:lnTo>
                <a:lnTo>
                  <a:pt x="60718" y="170256"/>
                </a:lnTo>
                <a:lnTo>
                  <a:pt x="59677" y="142925"/>
                </a:lnTo>
                <a:lnTo>
                  <a:pt x="51346" y="93522"/>
                </a:lnTo>
                <a:lnTo>
                  <a:pt x="36385" y="54635"/>
                </a:lnTo>
                <a:lnTo>
                  <a:pt x="14363" y="18922"/>
                </a:lnTo>
                <a:lnTo>
                  <a:pt x="0" y="0"/>
                </a:lnTo>
                <a:lnTo>
                  <a:pt x="59524" y="0"/>
                </a:lnTo>
                <a:lnTo>
                  <a:pt x="82892" y="42341"/>
                </a:lnTo>
                <a:lnTo>
                  <a:pt x="97929" y="81851"/>
                </a:lnTo>
                <a:lnTo>
                  <a:pt x="106184" y="123342"/>
                </a:lnTo>
                <a:lnTo>
                  <a:pt x="108940" y="171602"/>
                </a:lnTo>
                <a:lnTo>
                  <a:pt x="108216" y="196113"/>
                </a:lnTo>
                <a:lnTo>
                  <a:pt x="102412" y="240461"/>
                </a:lnTo>
                <a:lnTo>
                  <a:pt x="90665" y="279361"/>
                </a:lnTo>
                <a:lnTo>
                  <a:pt x="71767" y="318058"/>
                </a:lnTo>
                <a:lnTo>
                  <a:pt x="59524" y="337692"/>
                </a:lnTo>
                <a:close/>
              </a:path>
            </a:pathLst>
          </a:custGeom>
          <a:solidFill>
            <a:srgbClr val="3C85C5"/>
          </a:solidFill>
          <a:ln>
            <a:noFill/>
          </a:ln>
        </p:spPr>
      </p:sp>
      <p:sp>
        <p:nvSpPr>
          <p:cNvPr id="708" name="Google Shape;708;p72"/>
          <p:cNvSpPr/>
          <p:nvPr/>
        </p:nvSpPr>
        <p:spPr>
          <a:xfrm>
            <a:off x="7248240" y="3906000"/>
            <a:ext cx="192960" cy="19656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2"/>
          <p:cNvSpPr/>
          <p:nvPr/>
        </p:nvSpPr>
        <p:spPr>
          <a:xfrm>
            <a:off x="7496640" y="3838320"/>
            <a:ext cx="360" cy="259200"/>
          </a:xfrm>
          <a:custGeom>
            <a:rect b="b" l="l" r="r" t="t"/>
            <a:pathLst>
              <a:path extrusionOk="0" h="259714" w="120000">
                <a:moveTo>
                  <a:pt x="0" y="0"/>
                </a:moveTo>
                <a:lnTo>
                  <a:pt x="0" y="259549"/>
                </a:lnTo>
              </a:path>
            </a:pathLst>
          </a:custGeom>
          <a:noFill/>
          <a:ln cap="flat" cmpd="sng" w="24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72"/>
          <p:cNvSpPr/>
          <p:nvPr/>
        </p:nvSpPr>
        <p:spPr>
          <a:xfrm>
            <a:off x="870120" y="4318920"/>
            <a:ext cx="6457680" cy="34704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2"/>
          <p:cNvSpPr/>
          <p:nvPr/>
        </p:nvSpPr>
        <p:spPr>
          <a:xfrm>
            <a:off x="664920" y="2265840"/>
            <a:ext cx="149400" cy="31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75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2631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2"/>
          <p:cNvSpPr/>
          <p:nvPr/>
        </p:nvSpPr>
        <p:spPr>
          <a:xfrm>
            <a:off x="883800" y="5027760"/>
            <a:ext cx="7535880" cy="26784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72"/>
          <p:cNvSpPr/>
          <p:nvPr/>
        </p:nvSpPr>
        <p:spPr>
          <a:xfrm>
            <a:off x="879480" y="5509080"/>
            <a:ext cx="7172640" cy="34704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3"/>
          <p:cNvSpPr/>
          <p:nvPr/>
        </p:nvSpPr>
        <p:spPr>
          <a:xfrm>
            <a:off x="5016960" y="1641240"/>
            <a:ext cx="3767040" cy="4561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3"/>
          <p:cNvSpPr/>
          <p:nvPr/>
        </p:nvSpPr>
        <p:spPr>
          <a:xfrm>
            <a:off x="850320" y="2464200"/>
            <a:ext cx="7677360" cy="2962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3"/>
          <p:cNvSpPr/>
          <p:nvPr/>
        </p:nvSpPr>
        <p:spPr>
          <a:xfrm>
            <a:off x="829800" y="2826000"/>
            <a:ext cx="3376080" cy="3009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3"/>
          <p:cNvSpPr/>
          <p:nvPr/>
        </p:nvSpPr>
        <p:spPr>
          <a:xfrm>
            <a:off x="840240" y="3188160"/>
            <a:ext cx="6830280" cy="2419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3"/>
          <p:cNvSpPr/>
          <p:nvPr/>
        </p:nvSpPr>
        <p:spPr>
          <a:xfrm>
            <a:off x="840240" y="3620160"/>
            <a:ext cx="168120" cy="2282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3"/>
          <p:cNvSpPr/>
          <p:nvPr/>
        </p:nvSpPr>
        <p:spPr>
          <a:xfrm>
            <a:off x="1048320" y="3678480"/>
            <a:ext cx="166680" cy="169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3"/>
          <p:cNvSpPr/>
          <p:nvPr/>
        </p:nvSpPr>
        <p:spPr>
          <a:xfrm>
            <a:off x="1246320" y="3678480"/>
            <a:ext cx="164520" cy="1699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3"/>
          <p:cNvSpPr/>
          <p:nvPr/>
        </p:nvSpPr>
        <p:spPr>
          <a:xfrm>
            <a:off x="1443600" y="3678480"/>
            <a:ext cx="168120" cy="1699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3"/>
          <p:cNvSpPr/>
          <p:nvPr/>
        </p:nvSpPr>
        <p:spPr>
          <a:xfrm>
            <a:off x="1642680" y="3678480"/>
            <a:ext cx="260640" cy="1699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3"/>
          <p:cNvSpPr/>
          <p:nvPr/>
        </p:nvSpPr>
        <p:spPr>
          <a:xfrm>
            <a:off x="1942920" y="3678480"/>
            <a:ext cx="81360" cy="1656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3"/>
          <p:cNvSpPr/>
          <p:nvPr/>
        </p:nvSpPr>
        <p:spPr>
          <a:xfrm>
            <a:off x="2046960" y="3812040"/>
            <a:ext cx="36360" cy="37080"/>
          </a:xfrm>
          <a:custGeom>
            <a:rect b="b" l="l" r="r" t="t"/>
            <a:pathLst>
              <a:path extrusionOk="0" h="37464" w="36830">
                <a:moveTo>
                  <a:pt x="23367" y="36906"/>
                </a:moveTo>
                <a:lnTo>
                  <a:pt x="13246" y="36906"/>
                </a:lnTo>
                <a:lnTo>
                  <a:pt x="8928" y="35128"/>
                </a:lnTo>
                <a:lnTo>
                  <a:pt x="5359" y="31559"/>
                </a:lnTo>
                <a:lnTo>
                  <a:pt x="1790" y="27889"/>
                </a:lnTo>
                <a:lnTo>
                  <a:pt x="0" y="23520"/>
                </a:lnTo>
                <a:lnTo>
                  <a:pt x="0" y="13296"/>
                </a:lnTo>
                <a:lnTo>
                  <a:pt x="1790" y="8928"/>
                </a:lnTo>
                <a:lnTo>
                  <a:pt x="8928" y="1790"/>
                </a:lnTo>
                <a:lnTo>
                  <a:pt x="13246" y="0"/>
                </a:lnTo>
                <a:lnTo>
                  <a:pt x="23367" y="0"/>
                </a:lnTo>
                <a:lnTo>
                  <a:pt x="27685" y="1790"/>
                </a:lnTo>
                <a:lnTo>
                  <a:pt x="34836" y="8928"/>
                </a:lnTo>
                <a:lnTo>
                  <a:pt x="36614" y="13296"/>
                </a:lnTo>
                <a:lnTo>
                  <a:pt x="36614" y="23520"/>
                </a:lnTo>
                <a:lnTo>
                  <a:pt x="34836" y="27889"/>
                </a:lnTo>
                <a:lnTo>
                  <a:pt x="31254" y="31559"/>
                </a:lnTo>
                <a:lnTo>
                  <a:pt x="27685" y="35128"/>
                </a:lnTo>
                <a:lnTo>
                  <a:pt x="23367" y="369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729" name="Google Shape;729;p73"/>
          <p:cNvSpPr/>
          <p:nvPr/>
        </p:nvSpPr>
        <p:spPr>
          <a:xfrm>
            <a:off x="828000" y="4319640"/>
            <a:ext cx="4252680" cy="2336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3"/>
          <p:cNvSpPr/>
          <p:nvPr/>
        </p:nvSpPr>
        <p:spPr>
          <a:xfrm>
            <a:off x="5265360" y="4319280"/>
            <a:ext cx="1802520" cy="23256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73"/>
          <p:cNvSpPr/>
          <p:nvPr/>
        </p:nvSpPr>
        <p:spPr>
          <a:xfrm>
            <a:off x="7158600" y="4386240"/>
            <a:ext cx="153360" cy="22068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3"/>
          <p:cNvSpPr/>
          <p:nvPr/>
        </p:nvSpPr>
        <p:spPr>
          <a:xfrm>
            <a:off x="7408800" y="4382280"/>
            <a:ext cx="96480" cy="16992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3"/>
          <p:cNvSpPr/>
          <p:nvPr/>
        </p:nvSpPr>
        <p:spPr>
          <a:xfrm>
            <a:off x="7534440" y="4382280"/>
            <a:ext cx="166680" cy="1699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3"/>
          <p:cNvSpPr/>
          <p:nvPr/>
        </p:nvSpPr>
        <p:spPr>
          <a:xfrm>
            <a:off x="839880" y="4674240"/>
            <a:ext cx="7192800" cy="29628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3"/>
          <p:cNvSpPr/>
          <p:nvPr/>
        </p:nvSpPr>
        <p:spPr>
          <a:xfrm>
            <a:off x="628200" y="2369160"/>
            <a:ext cx="132480" cy="31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6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3"/>
          <p:cNvSpPr/>
          <p:nvPr/>
        </p:nvSpPr>
        <p:spPr>
          <a:xfrm>
            <a:off x="840240" y="5117760"/>
            <a:ext cx="7620480" cy="2952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3"/>
          <p:cNvSpPr/>
          <p:nvPr/>
        </p:nvSpPr>
        <p:spPr>
          <a:xfrm>
            <a:off x="831960" y="5492520"/>
            <a:ext cx="2183400" cy="23256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25" y="2456075"/>
            <a:ext cx="5597900" cy="41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4"/>
          <p:cNvSpPr txBox="1"/>
          <p:nvPr/>
        </p:nvSpPr>
        <p:spPr>
          <a:xfrm>
            <a:off x="568700" y="117100"/>
            <a:ext cx="79620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rgbClr val="FFFFFF"/>
                </a:solidFill>
                <a:hlinkClick r:id="rId4"/>
              </a:rPr>
              <a:t>https://elixirschool.com/es/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5"/>
          <p:cNvSpPr txBox="1"/>
          <p:nvPr/>
        </p:nvSpPr>
        <p:spPr>
          <a:xfrm>
            <a:off x="719250" y="434900"/>
            <a:ext cx="75270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solidFill>
                  <a:srgbClr val="FFFFFF"/>
                </a:solidFill>
              </a:rPr>
              <a:t>Ejercicios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49" name="Google Shape;749;p75"/>
          <p:cNvSpPr txBox="1"/>
          <p:nvPr/>
        </p:nvSpPr>
        <p:spPr>
          <a:xfrm>
            <a:off x="551975" y="2559200"/>
            <a:ext cx="83133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Crear 3 funciones Lambda para cada caso: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MX"/>
              <a:t>Para calcular el area de un Trapecio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MX"/>
              <a:t>Para calcular el Teorema de Pitágoras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MX"/>
              <a:t>Para Obtener una Tarjeta de presentación, es decir que reciba como parámetros: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-MX"/>
              <a:t>Nombre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-MX"/>
              <a:t>Apellido Paterno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-MX"/>
              <a:t>Apellido Materno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-MX"/>
              <a:t>Edad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-MX"/>
              <a:t>Ocupación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	Deberá de imprimir un mensaje que diga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	“Hola mi nombre es (Nombre) + (Apellido Paterno) + (Apellido Materno) y tengo (Edad), actualmente me dedico a (Ocupación)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6"/>
          <p:cNvSpPr txBox="1"/>
          <p:nvPr/>
        </p:nvSpPr>
        <p:spPr>
          <a:xfrm>
            <a:off x="3769920" y="1318320"/>
            <a:ext cx="4297320" cy="115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Ligas de interés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76"/>
          <p:cNvSpPr/>
          <p:nvPr/>
        </p:nvSpPr>
        <p:spPr>
          <a:xfrm>
            <a:off x="963000" y="2612160"/>
            <a:ext cx="3601800" cy="203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6"/>
          <p:cNvSpPr/>
          <p:nvPr/>
        </p:nvSpPr>
        <p:spPr>
          <a:xfrm>
            <a:off x="960120" y="3006000"/>
            <a:ext cx="5975280" cy="2458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6"/>
          <p:cNvSpPr/>
          <p:nvPr/>
        </p:nvSpPr>
        <p:spPr>
          <a:xfrm>
            <a:off x="963000" y="3426840"/>
            <a:ext cx="4654800" cy="253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6"/>
          <p:cNvSpPr/>
          <p:nvPr/>
        </p:nvSpPr>
        <p:spPr>
          <a:xfrm>
            <a:off x="960120" y="3863520"/>
            <a:ext cx="7762320" cy="2451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6"/>
          <p:cNvSpPr/>
          <p:nvPr/>
        </p:nvSpPr>
        <p:spPr>
          <a:xfrm>
            <a:off x="960120" y="4172760"/>
            <a:ext cx="4157280" cy="24516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6"/>
          <p:cNvSpPr/>
          <p:nvPr/>
        </p:nvSpPr>
        <p:spPr>
          <a:xfrm>
            <a:off x="939960" y="4393080"/>
            <a:ext cx="4183560" cy="360"/>
          </a:xfrm>
          <a:custGeom>
            <a:rect b="b" l="l" r="r" t="t"/>
            <a:pathLst>
              <a:path extrusionOk="0" h="120000" w="4184015">
                <a:moveTo>
                  <a:pt x="0" y="0"/>
                </a:moveTo>
                <a:lnTo>
                  <a:pt x="4183786" y="0"/>
                </a:lnTo>
              </a:path>
            </a:pathLst>
          </a:custGeom>
          <a:noFill/>
          <a:ln cap="flat" cmpd="sng" w="15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76"/>
          <p:cNvSpPr/>
          <p:nvPr/>
        </p:nvSpPr>
        <p:spPr>
          <a:xfrm>
            <a:off x="963000" y="4550760"/>
            <a:ext cx="6643800" cy="25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6"/>
          <p:cNvSpPr/>
          <p:nvPr/>
        </p:nvSpPr>
        <p:spPr>
          <a:xfrm>
            <a:off x="963000" y="4867560"/>
            <a:ext cx="1298160" cy="196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6"/>
          <p:cNvSpPr/>
          <p:nvPr/>
        </p:nvSpPr>
        <p:spPr>
          <a:xfrm>
            <a:off x="960120" y="5253840"/>
            <a:ext cx="7733880" cy="24264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6"/>
          <p:cNvSpPr txBox="1"/>
          <p:nvPr/>
        </p:nvSpPr>
        <p:spPr>
          <a:xfrm>
            <a:off x="327600" y="2451960"/>
            <a:ext cx="8488800" cy="40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225">
            <a:noAutofit/>
          </a:bodyPr>
          <a:lstStyle/>
          <a:p>
            <a:pPr indent="0" lvl="0" marL="231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218520" marR="0" rtl="0" algn="l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80520" lvl="0" marL="611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000"/>
              <a:buFont typeface="Arial"/>
              <a:buChar char="•"/>
            </a:pPr>
            <a:r>
              <a:rPr b="0" i="0" lang="es-MX" sz="2000" u="sng" cap="none" strike="noStrike">
                <a:solidFill>
                  <a:srgbClr val="606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231120" marR="0" rtl="0" algn="l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21852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80520" lvl="0" marL="611640" marR="0" rtl="0" algn="l">
              <a:lnSpc>
                <a:spcPct val="100000"/>
              </a:lnSpc>
              <a:spcBef>
                <a:spcPts val="6"/>
              </a:spcBef>
              <a:spcAft>
                <a:spcPts val="0"/>
              </a:spcAft>
              <a:buClr>
                <a:srgbClr val="606060"/>
              </a:buClr>
              <a:buSzPts val="2000"/>
              <a:buFont typeface="Arial"/>
              <a:buChar char="•"/>
            </a:pPr>
            <a:r>
              <a:rPr b="0" i="0" lang="es-MX" sz="2000" u="sng" cap="none" strike="noStrike">
                <a:solidFill>
                  <a:srgbClr val="606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231120" marR="0" rtl="0" algn="l">
              <a:lnSpc>
                <a:spcPct val="100000"/>
              </a:lnSpc>
              <a:spcBef>
                <a:spcPts val="6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21852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218520" marR="0" rtl="0" algn="l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0520" lvl="0" marL="611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000"/>
              <a:buFont typeface="Arial"/>
              <a:buChar char="•"/>
            </a:pPr>
            <a:r>
              <a:rPr b="0" i="0" lang="es-MX" sz="2000" u="sng" cap="none" strike="noStrike">
                <a:solidFill>
                  <a:srgbClr val="606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76"/>
          <p:cNvSpPr/>
          <p:nvPr/>
        </p:nvSpPr>
        <p:spPr>
          <a:xfrm>
            <a:off x="952920" y="5563080"/>
            <a:ext cx="4609200" cy="246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6"/>
          <p:cNvSpPr/>
          <p:nvPr/>
        </p:nvSpPr>
        <p:spPr>
          <a:xfrm>
            <a:off x="939960" y="5783760"/>
            <a:ext cx="4638960" cy="360"/>
          </a:xfrm>
          <a:custGeom>
            <a:rect b="b" l="l" r="r" t="t"/>
            <a:pathLst>
              <a:path extrusionOk="0" h="120000" w="4639310">
                <a:moveTo>
                  <a:pt x="0" y="0"/>
                </a:moveTo>
                <a:lnTo>
                  <a:pt x="4639017" y="0"/>
                </a:lnTo>
              </a:path>
            </a:pathLst>
          </a:custGeom>
          <a:noFill/>
          <a:ln cap="flat" cmpd="sng" w="15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7"/>
          <p:cNvSpPr/>
          <p:nvPr/>
        </p:nvSpPr>
        <p:spPr>
          <a:xfrm>
            <a:off x="1359000" y="3816360"/>
            <a:ext cx="504144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http://ferestrepoca.github.io/paradigmas-de- </a:t>
            </a: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programacion/progfun/funcional_teoria/index.html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/>
          <p:nvPr/>
        </p:nvSpPr>
        <p:spPr>
          <a:xfrm>
            <a:off x="551520" y="2494800"/>
            <a:ext cx="8489520" cy="29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5"/>
          <p:cNvSpPr/>
          <p:nvPr/>
        </p:nvSpPr>
        <p:spPr>
          <a:xfrm>
            <a:off x="551880" y="2990160"/>
            <a:ext cx="4185720" cy="2685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5"/>
          <p:cNvSpPr/>
          <p:nvPr/>
        </p:nvSpPr>
        <p:spPr>
          <a:xfrm>
            <a:off x="202680" y="2373120"/>
            <a:ext cx="149400" cy="156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225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5"/>
          <p:cNvSpPr/>
          <p:nvPr/>
        </p:nvSpPr>
        <p:spPr>
          <a:xfrm>
            <a:off x="574560" y="3556080"/>
            <a:ext cx="8466480" cy="3430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5"/>
          <p:cNvSpPr/>
          <p:nvPr/>
        </p:nvSpPr>
        <p:spPr>
          <a:xfrm>
            <a:off x="551880" y="4056840"/>
            <a:ext cx="7079760" cy="3319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5"/>
          <p:cNvSpPr/>
          <p:nvPr/>
        </p:nvSpPr>
        <p:spPr>
          <a:xfrm>
            <a:off x="5285160" y="1710360"/>
            <a:ext cx="3653640" cy="4226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5"/>
          <p:cNvSpPr/>
          <p:nvPr/>
        </p:nvSpPr>
        <p:spPr>
          <a:xfrm>
            <a:off x="1299960" y="4448880"/>
            <a:ext cx="6543720" cy="7747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5"/>
          <p:cNvSpPr/>
          <p:nvPr/>
        </p:nvSpPr>
        <p:spPr>
          <a:xfrm>
            <a:off x="1046880" y="5472720"/>
            <a:ext cx="101880" cy="1058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5"/>
          <p:cNvSpPr/>
          <p:nvPr/>
        </p:nvSpPr>
        <p:spPr>
          <a:xfrm>
            <a:off x="1189080" y="5459040"/>
            <a:ext cx="6710400" cy="3009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5"/>
          <p:cNvSpPr/>
          <p:nvPr/>
        </p:nvSpPr>
        <p:spPr>
          <a:xfrm>
            <a:off x="1141560" y="5887080"/>
            <a:ext cx="6878880" cy="28764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/>
          <p:nvPr/>
        </p:nvSpPr>
        <p:spPr>
          <a:xfrm>
            <a:off x="911520" y="2530080"/>
            <a:ext cx="104760" cy="105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6"/>
          <p:cNvSpPr/>
          <p:nvPr/>
        </p:nvSpPr>
        <p:spPr>
          <a:xfrm>
            <a:off x="1382760" y="2447640"/>
            <a:ext cx="3671280" cy="331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6"/>
          <p:cNvSpPr/>
          <p:nvPr/>
        </p:nvSpPr>
        <p:spPr>
          <a:xfrm>
            <a:off x="1370160" y="2947320"/>
            <a:ext cx="2859840" cy="3272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6"/>
          <p:cNvSpPr/>
          <p:nvPr/>
        </p:nvSpPr>
        <p:spPr>
          <a:xfrm>
            <a:off x="1361160" y="3510000"/>
            <a:ext cx="111600" cy="1965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6"/>
          <p:cNvSpPr/>
          <p:nvPr/>
        </p:nvSpPr>
        <p:spPr>
          <a:xfrm>
            <a:off x="1513800" y="3515040"/>
            <a:ext cx="163440" cy="191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6"/>
          <p:cNvSpPr/>
          <p:nvPr/>
        </p:nvSpPr>
        <p:spPr>
          <a:xfrm>
            <a:off x="1757160" y="3510000"/>
            <a:ext cx="136080" cy="38880"/>
          </a:xfrm>
          <a:custGeom>
            <a:rect b="b" l="l" r="r" t="t"/>
            <a:pathLst>
              <a:path extrusionOk="0" h="39370" w="136525">
                <a:moveTo>
                  <a:pt x="26835" y="39141"/>
                </a:moveTo>
                <a:lnTo>
                  <a:pt x="0" y="39141"/>
                </a:lnTo>
                <a:lnTo>
                  <a:pt x="7416" y="29933"/>
                </a:lnTo>
                <a:lnTo>
                  <a:pt x="42456" y="5524"/>
                </a:lnTo>
                <a:lnTo>
                  <a:pt x="74409" y="0"/>
                </a:lnTo>
                <a:lnTo>
                  <a:pt x="93637" y="1790"/>
                </a:lnTo>
                <a:lnTo>
                  <a:pt x="111429" y="7175"/>
                </a:lnTo>
                <a:lnTo>
                  <a:pt x="127800" y="16154"/>
                </a:lnTo>
                <a:lnTo>
                  <a:pt x="136182" y="23215"/>
                </a:lnTo>
                <a:lnTo>
                  <a:pt x="72478" y="23215"/>
                </a:lnTo>
                <a:lnTo>
                  <a:pt x="57467" y="24587"/>
                </a:lnTo>
                <a:lnTo>
                  <a:pt x="43675" y="28689"/>
                </a:lnTo>
                <a:lnTo>
                  <a:pt x="31127" y="35521"/>
                </a:lnTo>
                <a:lnTo>
                  <a:pt x="26835" y="391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26" name="Google Shape;326;p56"/>
          <p:cNvSpPr/>
          <p:nvPr/>
        </p:nvSpPr>
        <p:spPr>
          <a:xfrm>
            <a:off x="1733400" y="3515040"/>
            <a:ext cx="51840" cy="255600"/>
          </a:xfrm>
          <a:custGeom>
            <a:rect b="b" l="l" r="r" t="t"/>
            <a:pathLst>
              <a:path extrusionOk="0" h="255904" w="52069">
                <a:moveTo>
                  <a:pt x="23812" y="255689"/>
                </a:moveTo>
                <a:lnTo>
                  <a:pt x="0" y="255689"/>
                </a:lnTo>
                <a:lnTo>
                  <a:pt x="0" y="0"/>
                </a:lnTo>
                <a:lnTo>
                  <a:pt x="23812" y="0"/>
                </a:lnTo>
                <a:lnTo>
                  <a:pt x="23812" y="34378"/>
                </a:lnTo>
                <a:lnTo>
                  <a:pt x="50647" y="34378"/>
                </a:lnTo>
                <a:lnTo>
                  <a:pt x="27533" y="64770"/>
                </a:lnTo>
                <a:lnTo>
                  <a:pt x="22174" y="94653"/>
                </a:lnTo>
                <a:lnTo>
                  <a:pt x="22771" y="105028"/>
                </a:lnTo>
                <a:lnTo>
                  <a:pt x="36982" y="141097"/>
                </a:lnTo>
                <a:lnTo>
                  <a:pt x="51473" y="155079"/>
                </a:lnTo>
                <a:lnTo>
                  <a:pt x="23812" y="155079"/>
                </a:lnTo>
                <a:lnTo>
                  <a:pt x="23812" y="2556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27" name="Google Shape;327;p56"/>
          <p:cNvSpPr/>
          <p:nvPr/>
        </p:nvSpPr>
        <p:spPr>
          <a:xfrm>
            <a:off x="1757160" y="3533400"/>
            <a:ext cx="170640" cy="17316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6"/>
          <p:cNvSpPr/>
          <p:nvPr/>
        </p:nvSpPr>
        <p:spPr>
          <a:xfrm>
            <a:off x="1966680" y="3510000"/>
            <a:ext cx="192960" cy="19656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6"/>
          <p:cNvSpPr/>
          <p:nvPr/>
        </p:nvSpPr>
        <p:spPr>
          <a:xfrm>
            <a:off x="2222280" y="3510000"/>
            <a:ext cx="70200" cy="32040"/>
          </a:xfrm>
          <a:custGeom>
            <a:rect b="b" l="l" r="r" t="t"/>
            <a:pathLst>
              <a:path extrusionOk="0" h="32385" w="70485">
                <a:moveTo>
                  <a:pt x="22910" y="32143"/>
                </a:moveTo>
                <a:lnTo>
                  <a:pt x="0" y="32143"/>
                </a:lnTo>
                <a:lnTo>
                  <a:pt x="5664" y="24460"/>
                </a:lnTo>
                <a:lnTo>
                  <a:pt x="42252" y="495"/>
                </a:lnTo>
                <a:lnTo>
                  <a:pt x="48818" y="0"/>
                </a:lnTo>
                <a:lnTo>
                  <a:pt x="55460" y="0"/>
                </a:lnTo>
                <a:lnTo>
                  <a:pt x="62560" y="2082"/>
                </a:lnTo>
                <a:lnTo>
                  <a:pt x="70104" y="6248"/>
                </a:lnTo>
                <a:lnTo>
                  <a:pt x="59601" y="23367"/>
                </a:lnTo>
                <a:lnTo>
                  <a:pt x="36766" y="23367"/>
                </a:lnTo>
                <a:lnTo>
                  <a:pt x="29019" y="26682"/>
                </a:lnTo>
                <a:lnTo>
                  <a:pt x="22910" y="321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30" name="Google Shape;330;p56"/>
          <p:cNvSpPr/>
          <p:nvPr/>
        </p:nvSpPr>
        <p:spPr>
          <a:xfrm>
            <a:off x="2197440" y="3515040"/>
            <a:ext cx="47160" cy="186840"/>
          </a:xfrm>
          <a:custGeom>
            <a:rect b="b" l="l" r="r" t="t"/>
            <a:pathLst>
              <a:path extrusionOk="0" h="187325" w="47625">
                <a:moveTo>
                  <a:pt x="24549" y="187223"/>
                </a:moveTo>
                <a:lnTo>
                  <a:pt x="0" y="187223"/>
                </a:lnTo>
                <a:lnTo>
                  <a:pt x="0" y="0"/>
                </a:lnTo>
                <a:lnTo>
                  <a:pt x="24549" y="0"/>
                </a:lnTo>
                <a:lnTo>
                  <a:pt x="24549" y="27381"/>
                </a:lnTo>
                <a:lnTo>
                  <a:pt x="47459" y="27381"/>
                </a:lnTo>
                <a:lnTo>
                  <a:pt x="27139" y="69240"/>
                </a:lnTo>
                <a:lnTo>
                  <a:pt x="24549" y="123825"/>
                </a:lnTo>
                <a:lnTo>
                  <a:pt x="24549" y="1872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31" name="Google Shape;331;p56"/>
          <p:cNvSpPr/>
          <p:nvPr/>
        </p:nvSpPr>
        <p:spPr>
          <a:xfrm>
            <a:off x="2302200" y="3437640"/>
            <a:ext cx="39600" cy="39600"/>
          </a:xfrm>
          <a:custGeom>
            <a:rect b="b" l="l" r="r" t="t"/>
            <a:pathLst>
              <a:path extrusionOk="0" h="40004" w="40005">
                <a:moveTo>
                  <a:pt x="25361" y="39738"/>
                </a:moveTo>
                <a:lnTo>
                  <a:pt x="14439" y="39738"/>
                </a:lnTo>
                <a:lnTo>
                  <a:pt x="9778" y="37807"/>
                </a:lnTo>
                <a:lnTo>
                  <a:pt x="5816" y="33934"/>
                </a:lnTo>
                <a:lnTo>
                  <a:pt x="1943" y="29972"/>
                </a:lnTo>
                <a:lnTo>
                  <a:pt x="0" y="25311"/>
                </a:lnTo>
                <a:lnTo>
                  <a:pt x="0" y="14490"/>
                </a:lnTo>
                <a:lnTo>
                  <a:pt x="1943" y="9829"/>
                </a:lnTo>
                <a:lnTo>
                  <a:pt x="9778" y="1993"/>
                </a:lnTo>
                <a:lnTo>
                  <a:pt x="14439" y="0"/>
                </a:lnTo>
                <a:lnTo>
                  <a:pt x="25361" y="0"/>
                </a:lnTo>
                <a:lnTo>
                  <a:pt x="30073" y="1993"/>
                </a:lnTo>
                <a:lnTo>
                  <a:pt x="33934" y="5956"/>
                </a:lnTo>
                <a:lnTo>
                  <a:pt x="37807" y="9829"/>
                </a:lnTo>
                <a:lnTo>
                  <a:pt x="39738" y="14490"/>
                </a:lnTo>
                <a:lnTo>
                  <a:pt x="39738" y="25311"/>
                </a:lnTo>
                <a:lnTo>
                  <a:pt x="37807" y="29972"/>
                </a:lnTo>
                <a:lnTo>
                  <a:pt x="33934" y="33934"/>
                </a:lnTo>
                <a:lnTo>
                  <a:pt x="30073" y="37807"/>
                </a:lnTo>
                <a:lnTo>
                  <a:pt x="25361" y="397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32" name="Google Shape;332;p56"/>
          <p:cNvSpPr/>
          <p:nvPr/>
        </p:nvSpPr>
        <p:spPr>
          <a:xfrm>
            <a:off x="2322000" y="3515040"/>
            <a:ext cx="360" cy="186840"/>
          </a:xfrm>
          <a:custGeom>
            <a:rect b="b" l="l" r="r" t="t"/>
            <a:pathLst>
              <a:path extrusionOk="0" h="187325" w="120000">
                <a:moveTo>
                  <a:pt x="0" y="0"/>
                </a:moveTo>
                <a:lnTo>
                  <a:pt x="0" y="187223"/>
                </a:lnTo>
              </a:path>
            </a:pathLst>
          </a:custGeom>
          <a:noFill/>
          <a:ln cap="flat" cmpd="sng" w="24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56"/>
          <p:cNvSpPr/>
          <p:nvPr/>
        </p:nvSpPr>
        <p:spPr>
          <a:xfrm>
            <a:off x="2376000" y="3510000"/>
            <a:ext cx="194760" cy="1965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6"/>
          <p:cNvSpPr/>
          <p:nvPr/>
        </p:nvSpPr>
        <p:spPr>
          <a:xfrm>
            <a:off x="2608560" y="3510000"/>
            <a:ext cx="94320" cy="1915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6"/>
          <p:cNvSpPr/>
          <p:nvPr/>
        </p:nvSpPr>
        <p:spPr>
          <a:xfrm>
            <a:off x="911520" y="4016160"/>
            <a:ext cx="104760" cy="105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6"/>
          <p:cNvSpPr/>
          <p:nvPr/>
        </p:nvSpPr>
        <p:spPr>
          <a:xfrm>
            <a:off x="1382760" y="3933360"/>
            <a:ext cx="2722320" cy="3319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6"/>
          <p:cNvSpPr/>
          <p:nvPr/>
        </p:nvSpPr>
        <p:spPr>
          <a:xfrm>
            <a:off x="911520" y="4511520"/>
            <a:ext cx="104760" cy="105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6"/>
          <p:cNvSpPr/>
          <p:nvPr/>
        </p:nvSpPr>
        <p:spPr>
          <a:xfrm>
            <a:off x="1384200" y="4428720"/>
            <a:ext cx="2144880" cy="2678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6"/>
          <p:cNvSpPr/>
          <p:nvPr/>
        </p:nvSpPr>
        <p:spPr>
          <a:xfrm>
            <a:off x="911520" y="5006880"/>
            <a:ext cx="104760" cy="105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6"/>
          <p:cNvSpPr/>
          <p:nvPr/>
        </p:nvSpPr>
        <p:spPr>
          <a:xfrm>
            <a:off x="1383840" y="4913280"/>
            <a:ext cx="3209040" cy="27864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6"/>
          <p:cNvSpPr/>
          <p:nvPr/>
        </p:nvSpPr>
        <p:spPr>
          <a:xfrm>
            <a:off x="1365480" y="5419440"/>
            <a:ext cx="3635640" cy="26784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6"/>
          <p:cNvSpPr/>
          <p:nvPr/>
        </p:nvSpPr>
        <p:spPr>
          <a:xfrm>
            <a:off x="911520" y="5997240"/>
            <a:ext cx="104760" cy="105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6"/>
          <p:cNvSpPr/>
          <p:nvPr/>
        </p:nvSpPr>
        <p:spPr>
          <a:xfrm>
            <a:off x="1356840" y="5914800"/>
            <a:ext cx="2907000" cy="3318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6"/>
          <p:cNvSpPr/>
          <p:nvPr/>
        </p:nvSpPr>
        <p:spPr>
          <a:xfrm>
            <a:off x="5285160" y="1710360"/>
            <a:ext cx="3653640" cy="42264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6"/>
          <p:cNvSpPr/>
          <p:nvPr/>
        </p:nvSpPr>
        <p:spPr>
          <a:xfrm>
            <a:off x="5262480" y="2421720"/>
            <a:ext cx="3603600" cy="34452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/>
        </p:nvSpPr>
        <p:spPr>
          <a:xfrm>
            <a:off x="5595840" y="1387800"/>
            <a:ext cx="2528280" cy="11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Ventajas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7"/>
          <p:cNvSpPr/>
          <p:nvPr/>
        </p:nvSpPr>
        <p:spPr>
          <a:xfrm>
            <a:off x="341280" y="2514600"/>
            <a:ext cx="98640" cy="986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7"/>
          <p:cNvSpPr/>
          <p:nvPr/>
        </p:nvSpPr>
        <p:spPr>
          <a:xfrm>
            <a:off x="748440" y="2426040"/>
            <a:ext cx="8119080" cy="3283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7"/>
          <p:cNvSpPr/>
          <p:nvPr/>
        </p:nvSpPr>
        <p:spPr>
          <a:xfrm>
            <a:off x="736200" y="2830680"/>
            <a:ext cx="8122320" cy="3142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7"/>
          <p:cNvSpPr/>
          <p:nvPr/>
        </p:nvSpPr>
        <p:spPr>
          <a:xfrm>
            <a:off x="727200" y="3231000"/>
            <a:ext cx="7043040" cy="3182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7"/>
          <p:cNvSpPr/>
          <p:nvPr/>
        </p:nvSpPr>
        <p:spPr>
          <a:xfrm>
            <a:off x="341280" y="3709440"/>
            <a:ext cx="98640" cy="997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7"/>
          <p:cNvSpPr/>
          <p:nvPr/>
        </p:nvSpPr>
        <p:spPr>
          <a:xfrm>
            <a:off x="729000" y="3630600"/>
            <a:ext cx="8139960" cy="31896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7"/>
          <p:cNvSpPr/>
          <p:nvPr/>
        </p:nvSpPr>
        <p:spPr>
          <a:xfrm>
            <a:off x="731520" y="4030920"/>
            <a:ext cx="8127000" cy="31356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7"/>
          <p:cNvSpPr/>
          <p:nvPr/>
        </p:nvSpPr>
        <p:spPr>
          <a:xfrm>
            <a:off x="740520" y="4421160"/>
            <a:ext cx="8126640" cy="324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7"/>
          <p:cNvSpPr/>
          <p:nvPr/>
        </p:nvSpPr>
        <p:spPr>
          <a:xfrm>
            <a:off x="732960" y="4831200"/>
            <a:ext cx="8127000" cy="31824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7"/>
          <p:cNvSpPr/>
          <p:nvPr/>
        </p:nvSpPr>
        <p:spPr>
          <a:xfrm>
            <a:off x="736200" y="5221080"/>
            <a:ext cx="8131320" cy="32868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7"/>
          <p:cNvSpPr/>
          <p:nvPr/>
        </p:nvSpPr>
        <p:spPr>
          <a:xfrm>
            <a:off x="727200" y="5620680"/>
            <a:ext cx="2550240" cy="32868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/>
          <p:nvPr/>
        </p:nvSpPr>
        <p:spPr>
          <a:xfrm>
            <a:off x="8212680" y="5924160"/>
            <a:ext cx="930600" cy="933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8"/>
          <p:cNvSpPr/>
          <p:nvPr/>
        </p:nvSpPr>
        <p:spPr>
          <a:xfrm>
            <a:off x="0" y="5983920"/>
            <a:ext cx="996120" cy="763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8"/>
          <p:cNvSpPr/>
          <p:nvPr/>
        </p:nvSpPr>
        <p:spPr>
          <a:xfrm>
            <a:off x="560880" y="1175760"/>
            <a:ext cx="8074800" cy="47890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8"/>
          <p:cNvSpPr/>
          <p:nvPr/>
        </p:nvSpPr>
        <p:spPr>
          <a:xfrm>
            <a:off x="1095840" y="475920"/>
            <a:ext cx="7434720" cy="4834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/>
        </p:nvSpPr>
        <p:spPr>
          <a:xfrm>
            <a:off x="5909040" y="1182960"/>
            <a:ext cx="2894040" cy="11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Ventajas?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9"/>
          <p:cNvSpPr/>
          <p:nvPr/>
        </p:nvSpPr>
        <p:spPr>
          <a:xfrm>
            <a:off x="103680" y="2404800"/>
            <a:ext cx="9032400" cy="296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/>
          <p:nvPr/>
        </p:nvSpPr>
        <p:spPr>
          <a:xfrm>
            <a:off x="109800" y="2837520"/>
            <a:ext cx="5834880" cy="2908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9"/>
          <p:cNvSpPr/>
          <p:nvPr/>
        </p:nvSpPr>
        <p:spPr>
          <a:xfrm>
            <a:off x="150840" y="3409560"/>
            <a:ext cx="91080" cy="90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9"/>
          <p:cNvSpPr/>
          <p:nvPr/>
        </p:nvSpPr>
        <p:spPr>
          <a:xfrm>
            <a:off x="475560" y="3337560"/>
            <a:ext cx="8663040" cy="291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9"/>
          <p:cNvSpPr/>
          <p:nvPr/>
        </p:nvSpPr>
        <p:spPr>
          <a:xfrm>
            <a:off x="455760" y="3751920"/>
            <a:ext cx="7727400" cy="300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9"/>
          <p:cNvSpPr/>
          <p:nvPr/>
        </p:nvSpPr>
        <p:spPr>
          <a:xfrm>
            <a:off x="150840" y="4333320"/>
            <a:ext cx="91080" cy="910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/>
          <p:nvPr/>
        </p:nvSpPr>
        <p:spPr>
          <a:xfrm>
            <a:off x="451800" y="4252320"/>
            <a:ext cx="8686800" cy="30096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9"/>
          <p:cNvSpPr/>
          <p:nvPr/>
        </p:nvSpPr>
        <p:spPr>
          <a:xfrm>
            <a:off x="454680" y="4685040"/>
            <a:ext cx="8673480" cy="28728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9"/>
          <p:cNvSpPr/>
          <p:nvPr/>
        </p:nvSpPr>
        <p:spPr>
          <a:xfrm>
            <a:off x="463320" y="5095080"/>
            <a:ext cx="8675280" cy="29664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9"/>
          <p:cNvSpPr/>
          <p:nvPr/>
        </p:nvSpPr>
        <p:spPr>
          <a:xfrm>
            <a:off x="464040" y="5523120"/>
            <a:ext cx="5188320" cy="28728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9"/>
          <p:cNvSpPr/>
          <p:nvPr/>
        </p:nvSpPr>
        <p:spPr>
          <a:xfrm>
            <a:off x="5772960" y="5523120"/>
            <a:ext cx="1942560" cy="23256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/>
        </p:nvSpPr>
        <p:spPr>
          <a:xfrm>
            <a:off x="121680" y="1248840"/>
            <a:ext cx="3271320" cy="11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¿Ventajas?</a:t>
            </a:r>
            <a:endParaRPr b="0" i="0" sz="4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0"/>
          <p:cNvSpPr/>
          <p:nvPr/>
        </p:nvSpPr>
        <p:spPr>
          <a:xfrm>
            <a:off x="365760" y="2606040"/>
            <a:ext cx="8366400" cy="34286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/>
          <p:nvPr/>
        </p:nvSpPr>
        <p:spPr>
          <a:xfrm>
            <a:off x="8212680" y="5924160"/>
            <a:ext cx="930600" cy="933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1"/>
          <p:cNvSpPr/>
          <p:nvPr/>
        </p:nvSpPr>
        <p:spPr>
          <a:xfrm>
            <a:off x="0" y="5983920"/>
            <a:ext cx="996120" cy="763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1"/>
          <p:cNvSpPr/>
          <p:nvPr/>
        </p:nvSpPr>
        <p:spPr>
          <a:xfrm>
            <a:off x="5811840" y="767880"/>
            <a:ext cx="320400" cy="362160"/>
          </a:xfrm>
          <a:custGeom>
            <a:rect b="b" l="l" r="r" t="t"/>
            <a:pathLst>
              <a:path extrusionOk="0" h="362584" w="320675">
                <a:moveTo>
                  <a:pt x="71742" y="362546"/>
                </a:moveTo>
                <a:lnTo>
                  <a:pt x="0" y="362546"/>
                </a:lnTo>
                <a:lnTo>
                  <a:pt x="139750" y="0"/>
                </a:lnTo>
                <a:lnTo>
                  <a:pt x="209854" y="0"/>
                </a:lnTo>
                <a:lnTo>
                  <a:pt x="246824" y="96139"/>
                </a:lnTo>
                <a:lnTo>
                  <a:pt x="175323" y="96139"/>
                </a:lnTo>
                <a:lnTo>
                  <a:pt x="126949" y="220560"/>
                </a:lnTo>
                <a:lnTo>
                  <a:pt x="294690" y="220560"/>
                </a:lnTo>
                <a:lnTo>
                  <a:pt x="320560" y="287832"/>
                </a:lnTo>
                <a:lnTo>
                  <a:pt x="101358" y="287832"/>
                </a:lnTo>
                <a:lnTo>
                  <a:pt x="71742" y="3625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99" name="Google Shape;399;p61"/>
          <p:cNvSpPr/>
          <p:nvPr/>
        </p:nvSpPr>
        <p:spPr>
          <a:xfrm>
            <a:off x="5987160" y="864000"/>
            <a:ext cx="119160" cy="124200"/>
          </a:xfrm>
          <a:custGeom>
            <a:rect b="b" l="l" r="r" t="t"/>
            <a:pathLst>
              <a:path extrusionOk="0" h="124459" w="119379">
                <a:moveTo>
                  <a:pt x="119367" y="124421"/>
                </a:moveTo>
                <a:lnTo>
                  <a:pt x="48069" y="124421"/>
                </a:lnTo>
                <a:lnTo>
                  <a:pt x="0" y="0"/>
                </a:lnTo>
                <a:lnTo>
                  <a:pt x="71500" y="0"/>
                </a:lnTo>
                <a:lnTo>
                  <a:pt x="119367" y="1244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00" name="Google Shape;400;p61"/>
          <p:cNvSpPr/>
          <p:nvPr/>
        </p:nvSpPr>
        <p:spPr>
          <a:xfrm>
            <a:off x="6061320" y="1055520"/>
            <a:ext cx="100080" cy="74520"/>
          </a:xfrm>
          <a:custGeom>
            <a:rect b="b" l="l" r="r" t="t"/>
            <a:pathLst>
              <a:path extrusionOk="0" h="74930" w="100329">
                <a:moveTo>
                  <a:pt x="100012" y="74714"/>
                </a:moveTo>
                <a:lnTo>
                  <a:pt x="28282" y="74714"/>
                </a:lnTo>
                <a:lnTo>
                  <a:pt x="0" y="0"/>
                </a:lnTo>
                <a:lnTo>
                  <a:pt x="71272" y="0"/>
                </a:lnTo>
                <a:lnTo>
                  <a:pt x="100012" y="747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01" name="Google Shape;401;p61"/>
          <p:cNvSpPr/>
          <p:nvPr/>
        </p:nvSpPr>
        <p:spPr>
          <a:xfrm>
            <a:off x="6188400" y="855360"/>
            <a:ext cx="190080" cy="2815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1"/>
          <p:cNvSpPr/>
          <p:nvPr/>
        </p:nvSpPr>
        <p:spPr>
          <a:xfrm>
            <a:off x="6459480" y="862200"/>
            <a:ext cx="360" cy="268200"/>
          </a:xfrm>
          <a:custGeom>
            <a:rect b="b" l="l" r="r" t="t"/>
            <a:pathLst>
              <a:path extrusionOk="0" h="268605" w="120000">
                <a:moveTo>
                  <a:pt x="0" y="0"/>
                </a:moveTo>
                <a:lnTo>
                  <a:pt x="0" y="268185"/>
                </a:lnTo>
              </a:path>
            </a:pathLst>
          </a:custGeom>
          <a:noFill/>
          <a:ln cap="flat" cmpd="sng" w="67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61"/>
          <p:cNvSpPr/>
          <p:nvPr/>
        </p:nvSpPr>
        <p:spPr>
          <a:xfrm>
            <a:off x="6410520" y="716400"/>
            <a:ext cx="138600" cy="96840"/>
          </a:xfrm>
          <a:custGeom>
            <a:rect b="b" l="l" r="r" t="t"/>
            <a:pathLst>
              <a:path extrusionOk="0" h="97155" w="139065">
                <a:moveTo>
                  <a:pt x="48221" y="96596"/>
                </a:moveTo>
                <a:lnTo>
                  <a:pt x="0" y="96596"/>
                </a:lnTo>
                <a:lnTo>
                  <a:pt x="58940" y="0"/>
                </a:lnTo>
                <a:lnTo>
                  <a:pt x="138569" y="0"/>
                </a:lnTo>
                <a:lnTo>
                  <a:pt x="48221" y="9659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04" name="Google Shape;404;p61"/>
          <p:cNvSpPr/>
          <p:nvPr/>
        </p:nvSpPr>
        <p:spPr>
          <a:xfrm>
            <a:off x="6684840" y="855360"/>
            <a:ext cx="277920" cy="281520"/>
          </a:xfrm>
          <a:custGeom>
            <a:rect b="b" l="l" r="r" t="t"/>
            <a:pathLst>
              <a:path extrusionOk="0" h="281940" w="278129">
                <a:moveTo>
                  <a:pt x="127838" y="281876"/>
                </a:moveTo>
                <a:lnTo>
                  <a:pt x="79400" y="271830"/>
                </a:lnTo>
                <a:lnTo>
                  <a:pt x="37947" y="241693"/>
                </a:lnTo>
                <a:lnTo>
                  <a:pt x="9486" y="196456"/>
                </a:lnTo>
                <a:lnTo>
                  <a:pt x="0" y="141389"/>
                </a:lnTo>
                <a:lnTo>
                  <a:pt x="2286" y="111759"/>
                </a:lnTo>
                <a:lnTo>
                  <a:pt x="20599" y="60934"/>
                </a:lnTo>
                <a:lnTo>
                  <a:pt x="55981" y="22351"/>
                </a:lnTo>
                <a:lnTo>
                  <a:pt x="100622" y="2476"/>
                </a:lnTo>
                <a:lnTo>
                  <a:pt x="125907" y="0"/>
                </a:lnTo>
                <a:lnTo>
                  <a:pt x="137782" y="571"/>
                </a:lnTo>
                <a:lnTo>
                  <a:pt x="181584" y="14198"/>
                </a:lnTo>
                <a:lnTo>
                  <a:pt x="210439" y="36461"/>
                </a:lnTo>
                <a:lnTo>
                  <a:pt x="277558" y="36461"/>
                </a:lnTo>
                <a:lnTo>
                  <a:pt x="277558" y="62064"/>
                </a:lnTo>
                <a:lnTo>
                  <a:pt x="139750" y="62064"/>
                </a:lnTo>
                <a:lnTo>
                  <a:pt x="124777" y="63436"/>
                </a:lnTo>
                <a:lnTo>
                  <a:pt x="87655" y="84086"/>
                </a:lnTo>
                <a:lnTo>
                  <a:pt x="68262" y="124155"/>
                </a:lnTo>
                <a:lnTo>
                  <a:pt x="66979" y="140487"/>
                </a:lnTo>
                <a:lnTo>
                  <a:pt x="67030" y="141389"/>
                </a:lnTo>
                <a:lnTo>
                  <a:pt x="78778" y="185927"/>
                </a:lnTo>
                <a:lnTo>
                  <a:pt x="111544" y="214680"/>
                </a:lnTo>
                <a:lnTo>
                  <a:pt x="140042" y="220268"/>
                </a:lnTo>
                <a:lnTo>
                  <a:pt x="277558" y="220268"/>
                </a:lnTo>
                <a:lnTo>
                  <a:pt x="277558" y="246760"/>
                </a:lnTo>
                <a:lnTo>
                  <a:pt x="210439" y="246760"/>
                </a:lnTo>
                <a:lnTo>
                  <a:pt x="200596" y="255409"/>
                </a:lnTo>
                <a:lnTo>
                  <a:pt x="190728" y="262788"/>
                </a:lnTo>
                <a:lnTo>
                  <a:pt x="150202" y="279831"/>
                </a:lnTo>
                <a:lnTo>
                  <a:pt x="139242" y="281368"/>
                </a:lnTo>
                <a:lnTo>
                  <a:pt x="127838" y="2818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05" name="Google Shape;405;p61"/>
          <p:cNvSpPr/>
          <p:nvPr/>
        </p:nvSpPr>
        <p:spPr>
          <a:xfrm>
            <a:off x="6895080" y="862200"/>
            <a:ext cx="66960" cy="29520"/>
          </a:xfrm>
          <a:custGeom>
            <a:rect b="b" l="l" r="r" t="t"/>
            <a:pathLst>
              <a:path extrusionOk="0" h="29844" w="67309">
                <a:moveTo>
                  <a:pt x="67119" y="29616"/>
                </a:moveTo>
                <a:lnTo>
                  <a:pt x="0" y="29616"/>
                </a:lnTo>
                <a:lnTo>
                  <a:pt x="0" y="0"/>
                </a:lnTo>
                <a:lnTo>
                  <a:pt x="67119" y="0"/>
                </a:lnTo>
                <a:lnTo>
                  <a:pt x="67119" y="296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06" name="Google Shape;406;p61"/>
          <p:cNvSpPr/>
          <p:nvPr/>
        </p:nvSpPr>
        <p:spPr>
          <a:xfrm>
            <a:off x="6824520" y="917280"/>
            <a:ext cx="137520" cy="1576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1"/>
          <p:cNvSpPr/>
          <p:nvPr/>
        </p:nvSpPr>
        <p:spPr>
          <a:xfrm>
            <a:off x="6928920" y="1101960"/>
            <a:ext cx="360" cy="126000"/>
          </a:xfrm>
          <a:custGeom>
            <a:rect b="b" l="l" r="r" t="t"/>
            <a:pathLst>
              <a:path extrusionOk="0" h="126365" w="120000">
                <a:moveTo>
                  <a:pt x="0" y="0"/>
                </a:moveTo>
                <a:lnTo>
                  <a:pt x="0" y="126352"/>
                </a:lnTo>
              </a:path>
            </a:pathLst>
          </a:custGeom>
          <a:noFill/>
          <a:ln cap="flat" cmpd="sng" w="66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1"/>
          <p:cNvSpPr/>
          <p:nvPr/>
        </p:nvSpPr>
        <p:spPr>
          <a:xfrm>
            <a:off x="7032240" y="862200"/>
            <a:ext cx="223200" cy="275400"/>
          </a:xfrm>
          <a:custGeom>
            <a:rect b="b" l="l" r="r" t="t"/>
            <a:pathLst>
              <a:path extrusionOk="0" h="275590" w="223520">
                <a:moveTo>
                  <a:pt x="117576" y="275031"/>
                </a:moveTo>
                <a:lnTo>
                  <a:pt x="77609" y="270116"/>
                </a:lnTo>
                <a:lnTo>
                  <a:pt x="33527" y="244538"/>
                </a:lnTo>
                <a:lnTo>
                  <a:pt x="7886" y="200469"/>
                </a:lnTo>
                <a:lnTo>
                  <a:pt x="495" y="141338"/>
                </a:lnTo>
                <a:lnTo>
                  <a:pt x="0" y="0"/>
                </a:lnTo>
                <a:lnTo>
                  <a:pt x="68008" y="0"/>
                </a:lnTo>
                <a:lnTo>
                  <a:pt x="68059" y="131419"/>
                </a:lnTo>
                <a:lnTo>
                  <a:pt x="68338" y="146570"/>
                </a:lnTo>
                <a:lnTo>
                  <a:pt x="76212" y="188455"/>
                </a:lnTo>
                <a:lnTo>
                  <a:pt x="110007" y="212013"/>
                </a:lnTo>
                <a:lnTo>
                  <a:pt x="118021" y="212521"/>
                </a:lnTo>
                <a:lnTo>
                  <a:pt x="223138" y="212521"/>
                </a:lnTo>
                <a:lnTo>
                  <a:pt x="217004" y="224561"/>
                </a:lnTo>
                <a:lnTo>
                  <a:pt x="184543" y="258216"/>
                </a:lnTo>
                <a:lnTo>
                  <a:pt x="136994" y="273977"/>
                </a:lnTo>
                <a:lnTo>
                  <a:pt x="117576" y="2750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09" name="Google Shape;409;p61"/>
          <p:cNvSpPr/>
          <p:nvPr/>
        </p:nvSpPr>
        <p:spPr>
          <a:xfrm>
            <a:off x="7150320" y="862200"/>
            <a:ext cx="117360" cy="2120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1"/>
          <p:cNvSpPr/>
          <p:nvPr/>
        </p:nvSpPr>
        <p:spPr>
          <a:xfrm>
            <a:off x="7324560" y="855360"/>
            <a:ext cx="281520" cy="281520"/>
          </a:xfrm>
          <a:custGeom>
            <a:rect b="b" l="l" r="r" t="t"/>
            <a:pathLst>
              <a:path extrusionOk="0" h="281940" w="281940">
                <a:moveTo>
                  <a:pt x="142430" y="281876"/>
                </a:moveTo>
                <a:lnTo>
                  <a:pt x="85166" y="271945"/>
                </a:lnTo>
                <a:lnTo>
                  <a:pt x="39585" y="242138"/>
                </a:lnTo>
                <a:lnTo>
                  <a:pt x="9893" y="197269"/>
                </a:lnTo>
                <a:lnTo>
                  <a:pt x="0" y="142430"/>
                </a:lnTo>
                <a:lnTo>
                  <a:pt x="2476" y="113068"/>
                </a:lnTo>
                <a:lnTo>
                  <a:pt x="22263" y="62166"/>
                </a:lnTo>
                <a:lnTo>
                  <a:pt x="60629" y="22847"/>
                </a:lnTo>
                <a:lnTo>
                  <a:pt x="110274" y="2539"/>
                </a:lnTo>
                <a:lnTo>
                  <a:pt x="138849" y="0"/>
                </a:lnTo>
                <a:lnTo>
                  <a:pt x="169011" y="2539"/>
                </a:lnTo>
                <a:lnTo>
                  <a:pt x="196227" y="10159"/>
                </a:lnTo>
                <a:lnTo>
                  <a:pt x="220510" y="22847"/>
                </a:lnTo>
                <a:lnTo>
                  <a:pt x="241846" y="40627"/>
                </a:lnTo>
                <a:lnTo>
                  <a:pt x="254736" y="56845"/>
                </a:lnTo>
                <a:lnTo>
                  <a:pt x="141973" y="56845"/>
                </a:lnTo>
                <a:lnTo>
                  <a:pt x="128346" y="57835"/>
                </a:lnTo>
                <a:lnTo>
                  <a:pt x="92722" y="72631"/>
                </a:lnTo>
                <a:lnTo>
                  <a:pt x="68008" y="107454"/>
                </a:lnTo>
                <a:lnTo>
                  <a:pt x="276847" y="107454"/>
                </a:lnTo>
                <a:lnTo>
                  <a:pt x="279095" y="116001"/>
                </a:lnTo>
                <a:lnTo>
                  <a:pt x="281584" y="147637"/>
                </a:lnTo>
                <a:lnTo>
                  <a:pt x="281279" y="160439"/>
                </a:lnTo>
                <a:lnTo>
                  <a:pt x="65036" y="160439"/>
                </a:lnTo>
                <a:lnTo>
                  <a:pt x="68389" y="174002"/>
                </a:lnTo>
                <a:lnTo>
                  <a:pt x="90042" y="205981"/>
                </a:lnTo>
                <a:lnTo>
                  <a:pt x="126898" y="221741"/>
                </a:lnTo>
                <a:lnTo>
                  <a:pt x="141973" y="222796"/>
                </a:lnTo>
                <a:lnTo>
                  <a:pt x="262940" y="222796"/>
                </a:lnTo>
                <a:lnTo>
                  <a:pt x="263575" y="223088"/>
                </a:lnTo>
                <a:lnTo>
                  <a:pt x="226961" y="259397"/>
                </a:lnTo>
                <a:lnTo>
                  <a:pt x="180378" y="278307"/>
                </a:lnTo>
                <a:lnTo>
                  <a:pt x="162102" y="280987"/>
                </a:lnTo>
                <a:lnTo>
                  <a:pt x="142430" y="2818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11" name="Google Shape;411;p61"/>
          <p:cNvSpPr/>
          <p:nvPr/>
        </p:nvSpPr>
        <p:spPr>
          <a:xfrm>
            <a:off x="7466760" y="912240"/>
            <a:ext cx="135000" cy="50400"/>
          </a:xfrm>
          <a:custGeom>
            <a:rect b="b" l="l" r="r" t="t"/>
            <a:pathLst>
              <a:path extrusionOk="0" h="50800" w="135254">
                <a:moveTo>
                  <a:pt x="134874" y="50609"/>
                </a:moveTo>
                <a:lnTo>
                  <a:pt x="71742" y="50609"/>
                </a:lnTo>
                <a:lnTo>
                  <a:pt x="67589" y="39903"/>
                </a:lnTo>
                <a:lnTo>
                  <a:pt x="61810" y="30251"/>
                </a:lnTo>
                <a:lnTo>
                  <a:pt x="24307" y="3543"/>
                </a:lnTo>
                <a:lnTo>
                  <a:pt x="0" y="0"/>
                </a:lnTo>
                <a:lnTo>
                  <a:pt x="112763" y="0"/>
                </a:lnTo>
                <a:lnTo>
                  <a:pt x="117259" y="5651"/>
                </a:lnTo>
                <a:lnTo>
                  <a:pt x="129666" y="30772"/>
                </a:lnTo>
                <a:lnTo>
                  <a:pt x="134874" y="506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12" name="Google Shape;412;p61"/>
          <p:cNvSpPr/>
          <p:nvPr/>
        </p:nvSpPr>
        <p:spPr>
          <a:xfrm>
            <a:off x="7466760" y="1051560"/>
            <a:ext cx="120960" cy="26280"/>
          </a:xfrm>
          <a:custGeom>
            <a:rect b="b" l="l" r="r" t="t"/>
            <a:pathLst>
              <a:path extrusionOk="0" h="26669" w="121284">
                <a:moveTo>
                  <a:pt x="120967" y="26339"/>
                </a:moveTo>
                <a:lnTo>
                  <a:pt x="0" y="26339"/>
                </a:lnTo>
                <a:lnTo>
                  <a:pt x="18237" y="24688"/>
                </a:lnTo>
                <a:lnTo>
                  <a:pt x="35128" y="19748"/>
                </a:lnTo>
                <a:lnTo>
                  <a:pt x="50685" y="11518"/>
                </a:lnTo>
                <a:lnTo>
                  <a:pt x="64897" y="0"/>
                </a:lnTo>
                <a:lnTo>
                  <a:pt x="120967" y="2633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13" name="Google Shape;413;p61"/>
          <p:cNvSpPr/>
          <p:nvPr/>
        </p:nvSpPr>
        <p:spPr>
          <a:xfrm>
            <a:off x="7842240" y="1059840"/>
            <a:ext cx="76680" cy="766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1"/>
          <p:cNvSpPr/>
          <p:nvPr/>
        </p:nvSpPr>
        <p:spPr>
          <a:xfrm>
            <a:off x="7673760" y="1059840"/>
            <a:ext cx="77040" cy="7668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1"/>
          <p:cNvSpPr/>
          <p:nvPr/>
        </p:nvSpPr>
        <p:spPr>
          <a:xfrm>
            <a:off x="8010360" y="1059840"/>
            <a:ext cx="77040" cy="7668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1"/>
          <p:cNvSpPr/>
          <p:nvPr/>
        </p:nvSpPr>
        <p:spPr>
          <a:xfrm>
            <a:off x="772560" y="1312200"/>
            <a:ext cx="7486920" cy="460908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